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147477811" r:id="rId2"/>
    <p:sldId id="2147477814" r:id="rId3"/>
    <p:sldId id="2147477816" r:id="rId4"/>
    <p:sldId id="2147477818" r:id="rId5"/>
    <p:sldId id="2147477820" r:id="rId6"/>
    <p:sldId id="214747782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E4391-425C-4DC5-8642-DC2266310649}" type="datetimeFigureOut">
              <a:rPr lang="es-CL" smtClean="0"/>
              <a:t>11-04-2026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369A-022B-4021-A8E0-10604A8FCB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714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16EBF-A167-F0D7-9272-2096B9BA7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0AF0F53-66F1-31F6-1DED-C1DA09C9DE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CDACCF3-612F-74A1-24BC-FD14852F0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Meta: 150 millones pasajeros en 2032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C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Proyectos clave: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C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Alameda–Melipilla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C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Quinta Normal–Batuco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C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Ampliación Valparaíso y </a:t>
            </a:r>
            <a:r>
              <a:rPr lang="es-CL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Biotren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Meta: 6 mil millones TKBC en 2029</a:t>
            </a:r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35EE82-A9E9-7AB5-B62D-CAD58CA47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436AA-8156-4A5E-9781-ED555E9639F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33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DAB54-45C6-6EE2-BB1D-EAC6D0021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45C6852-7496-8AC6-C8A8-7A2946668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F4A4E29-FBC2-B257-0E70-AE13E597C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Doble vía hasta Malloco / Nueva Vía de Carga hasta Malloco, después se rehabilita.</a:t>
            </a:r>
          </a:p>
          <a:p>
            <a:r>
              <a:rPr lang="es-CL" dirty="0"/>
              <a:t>Bucles Malloco / Talagante / Melipilla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6FDD77-05CF-A68E-3F6F-2AE45836F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436AA-8156-4A5E-9781-ED555E9639F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396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D4F52-C4CB-40C0-602A-1B8D32C24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CE4ABC0-A1A8-0FCF-7865-14B69AAB4C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FE0C9E6-1835-6F60-AFAA-F3458BFB5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DE7F82-740F-19E2-4008-09D29D997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436AA-8156-4A5E-9781-ED555E9639F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004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42B59-0693-64C7-949E-0D7008B2C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04EF950-C8B0-7688-55B7-8848F2CDFC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D706340-6202-9871-E6C6-BD3A15126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A6C891-D92A-78FB-29C5-87F872E20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436AA-8156-4A5E-9781-ED555E9639F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484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EE3F0-D5BF-B8A4-E5AF-85EFB2A59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E8685E0-FB02-F48B-BB81-6D02487BD5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DC8BEFE-F54D-DD7D-F9E9-EBE9B9817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8D63C6-AA10-01A8-6635-C3162D13E0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436AA-8156-4A5E-9781-ED555E9639F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1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48B2D-04A5-94A7-079D-58069D790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DE55AC9-F034-9FF9-8113-9A291A133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685DF51-3A76-635B-2D54-1CED33D2A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AB0E96-6FAB-4BF9-1CE8-71A2A12FD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436AA-8156-4A5E-9781-ED555E9639F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27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66890-00BD-4C0F-BEB8-E424297D4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215A96-9532-41EC-85D8-2C61047C8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CE6BC0-3A09-4878-B49B-058FFA562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6AE7-728D-4214-8821-2E315A60F6A9}" type="datetimeFigureOut">
              <a:rPr lang="es-CL" smtClean="0"/>
              <a:t>11-04-2026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21F33F-D9B7-40AF-AF7C-C4B687E7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DD428-60F2-4859-AD9E-5D310B94C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CF69-D311-49AE-8C66-C1E4D75BD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703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09CE0-331E-47E6-8E01-C519F8C9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682791-5891-474B-AA76-4FB43C416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AD215-D9E7-4CBA-A3DD-C457CB0E1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6AE7-728D-4214-8821-2E315A60F6A9}" type="datetimeFigureOut">
              <a:rPr lang="es-CL" smtClean="0"/>
              <a:t>11-04-2026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03D49E-137D-429C-A852-03807FC6E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0E4577-F313-4387-A8FD-F8A9DB9A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CF69-D311-49AE-8C66-C1E4D75BD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93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A4D7E3-7D10-43C8-BF50-17ABF0B48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D02224-8C73-4262-A2BF-DAE1BD8CA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65AA9F-527E-4E7F-BBAB-6001BD4DB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6AE7-728D-4214-8821-2E315A60F6A9}" type="datetimeFigureOut">
              <a:rPr lang="es-CL" smtClean="0"/>
              <a:t>11-04-2026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602BDD-E6C2-4FA0-ADEE-8EB86D5DF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743C4-F3F3-463B-A93E-CCD16FB9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CF69-D311-49AE-8C66-C1E4D75BD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970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163359-080A-4F0A-BCFA-6854A9DD9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9974AB-F26F-4D8F-AA24-BC66F37E3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D8C27A-8781-42DC-B01D-DDF283C6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6AE7-728D-4214-8821-2E315A60F6A9}" type="datetimeFigureOut">
              <a:rPr lang="es-CL" smtClean="0"/>
              <a:t>11-04-2026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88624A-D053-44D4-99C7-604E0BDC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6DF2D6-681F-4EEB-9481-80E2D1999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CF69-D311-49AE-8C66-C1E4D75BD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779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DDCE8-9AE2-46A8-9874-FF452A5F6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BB164A-DCD3-4E02-85FF-C4BB4641F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116633-BCD5-4828-9B06-1F5A36A96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6AE7-728D-4214-8821-2E315A60F6A9}" type="datetimeFigureOut">
              <a:rPr lang="es-CL" smtClean="0"/>
              <a:t>11-04-2026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5307AF-E604-497C-8FAB-2300A2DE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399ACD-CDC6-482A-B04D-24E0B626B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CF69-D311-49AE-8C66-C1E4D75BD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477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933FC-A5B7-41BC-B31F-A59965434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1971FE-4847-452D-9222-A08B0567A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BE04E5-ADFD-4023-9FB0-EA4C6D1CF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460EF3-AB81-47D1-82EC-83EFFE1E9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6AE7-728D-4214-8821-2E315A60F6A9}" type="datetimeFigureOut">
              <a:rPr lang="es-CL" smtClean="0"/>
              <a:t>11-04-2026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78FD7B-6B30-4358-8494-583D208D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FDB1DB-9848-45AE-BDE5-5D03AF3B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CF69-D311-49AE-8C66-C1E4D75BD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598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3B51CA-E8F8-4304-B9E6-0CE9A569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B5F4A6-4E39-4815-AE5B-677D4AE52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CB68D4-DB6E-436E-981D-9A57AFE4F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1FF3EB-E68C-4D11-A300-E98D5DF7A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CABBEF-4641-4CB9-AFB1-9B17E637C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428BD56-1739-4ABE-A57A-FC83BC419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6AE7-728D-4214-8821-2E315A60F6A9}" type="datetimeFigureOut">
              <a:rPr lang="es-CL" smtClean="0"/>
              <a:t>11-04-2026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3FCD33-48E9-4023-B250-328AADBD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43BDB8-CC15-4911-A5F4-CF0D5948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CF69-D311-49AE-8C66-C1E4D75BD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587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51AC6-F04F-47D9-ACB3-D2E04B25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0C44E9E-203E-4023-A385-F3706C901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6AE7-728D-4214-8821-2E315A60F6A9}" type="datetimeFigureOut">
              <a:rPr lang="es-CL" smtClean="0"/>
              <a:t>11-04-2026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FAA381-104D-4A99-9195-D7C0A8CB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FDDA2CD-EE07-4923-833B-08037B60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CF69-D311-49AE-8C66-C1E4D75BD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037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1428BAE-194B-4F37-A630-738F2956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6AE7-728D-4214-8821-2E315A60F6A9}" type="datetimeFigureOut">
              <a:rPr lang="es-CL" smtClean="0"/>
              <a:t>11-04-2026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C2A57E-43F6-4393-8450-FBFC6609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0B9A4B-F078-400B-A752-79A0F8FC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CF69-D311-49AE-8C66-C1E4D75BD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940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7377D-C9FC-41D3-9D0C-C49887F0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939931-39AD-41D0-BB59-1D834EB12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8AB918-16B2-4961-BCD4-43D1D2BFA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7F86F9-6FD5-4CB9-9F76-09828E624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6AE7-728D-4214-8821-2E315A60F6A9}" type="datetimeFigureOut">
              <a:rPr lang="es-CL" smtClean="0"/>
              <a:t>11-04-2026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506FB2-5010-4ABB-A550-039DE5326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7EA353-7880-4E4D-BC90-646312AC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CF69-D311-49AE-8C66-C1E4D75BD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556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F7AAAB-A184-40F0-B559-54FE9A28D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F57973-AB86-49D8-826B-F0013C948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107F9B-3CED-4E2C-A4FE-B8A4FD74C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79EB25-7B88-485A-9570-D08F1C23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36AE7-728D-4214-8821-2E315A60F6A9}" type="datetimeFigureOut">
              <a:rPr lang="es-CL" smtClean="0"/>
              <a:t>11-04-2026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5DE2FB-4E0F-4CDF-B66A-F1FBB8FF1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04FB86-B538-4DAD-8810-37596800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ECF69-D311-49AE-8C66-C1E4D75BD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555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97BB407-4895-4B31-8882-C20AB85B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1444DF-CF2C-451E-8434-C7FB4FF50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FAC34A-C9A4-4F64-82B7-8D39A1E92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36AE7-728D-4214-8821-2E315A60F6A9}" type="datetimeFigureOut">
              <a:rPr lang="es-CL" smtClean="0"/>
              <a:t>11-04-2026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7F75A9-9361-4963-9964-8E31EC01DF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4058CE-CBEA-4606-AAA1-46A8172F1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ECF69-D311-49AE-8C66-C1E4D75BD4A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675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12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microsoft.com/office/2007/relationships/hdphoto" Target="../media/hdphoto1.wdp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F364A-337D-3E96-2E33-1EC81FC91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A21CCEC-0527-6FF1-C71F-06D9DB64879B}"/>
              </a:ext>
            </a:extLst>
          </p:cNvPr>
          <p:cNvSpPr/>
          <p:nvPr/>
        </p:nvSpPr>
        <p:spPr>
          <a:xfrm>
            <a:off x="0" y="6570989"/>
            <a:ext cx="12192000" cy="287011"/>
          </a:xfrm>
          <a:prstGeom prst="rect">
            <a:avLst/>
          </a:prstGeom>
          <a:solidFill>
            <a:srgbClr val="0028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25" b="0" i="0" u="none" strike="noStrike" kern="0" cap="none" spc="0" normalizeH="0" baseline="0" noProof="1">
              <a:ln>
                <a:noFill/>
              </a:ln>
              <a:solidFill>
                <a:srgbClr val="002B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3807631-5FCF-1E9F-65E8-643EB522E243}"/>
              </a:ext>
            </a:extLst>
          </p:cNvPr>
          <p:cNvSpPr/>
          <p:nvPr/>
        </p:nvSpPr>
        <p:spPr>
          <a:xfrm>
            <a:off x="8740009" y="6573874"/>
            <a:ext cx="3221697" cy="2540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1" b="0" i="0" u="none" strike="noStrike" kern="1200" cap="none" spc="51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Calibri" panose="020F0502020204030204" pitchFamily="34" charset="0"/>
              </a:rPr>
              <a:t>Empresa de los Ferrocarriles del Estado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0E337D6-3E31-C843-14F3-CBEE3642F2B6}"/>
              </a:ext>
            </a:extLst>
          </p:cNvPr>
          <p:cNvSpPr/>
          <p:nvPr/>
        </p:nvSpPr>
        <p:spPr>
          <a:xfrm>
            <a:off x="10703169" y="0"/>
            <a:ext cx="1488831" cy="886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F96589F-E07E-2668-B646-938F844C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30654" y="69271"/>
            <a:ext cx="1265733" cy="81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CCCCEF6-7F65-AA7B-1EF1-DF0390277CD1}"/>
              </a:ext>
            </a:extLst>
          </p:cNvPr>
          <p:cNvSpPr txBox="1">
            <a:spLocks/>
          </p:cNvSpPr>
          <p:nvPr/>
        </p:nvSpPr>
        <p:spPr>
          <a:xfrm>
            <a:off x="642116" y="241725"/>
            <a:ext cx="8316686" cy="6782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" marR="0" lvl="0" indent="0" algn="l" defTabSz="455613" rtl="0" eaLnBrk="1" fontAlgn="auto" latinLnBrk="0" hangingPunct="1">
              <a:lnSpc>
                <a:spcPct val="9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1">
                <a:ln>
                  <a:noFill/>
                </a:ln>
                <a:solidFill>
                  <a:srgbClr val="002B5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STRATEGIC INITIATIVES </a:t>
            </a:r>
            <a:r>
              <a:rPr kumimoji="0" lang="es-ES_tradnl" sz="2400" b="1" i="0" u="none" strike="noStrike" kern="1200" cap="none" spc="0" normalizeH="0" baseline="0" noProof="1">
                <a:ln>
                  <a:noFill/>
                </a:ln>
                <a:solidFill>
                  <a:srgbClr val="568C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RAILWAY DEVELOPMENT PLAN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AE3C1E5-5D14-12A1-887B-664ED7CDF415}"/>
              </a:ext>
            </a:extLst>
          </p:cNvPr>
          <p:cNvSpPr/>
          <p:nvPr/>
        </p:nvSpPr>
        <p:spPr>
          <a:xfrm>
            <a:off x="742555" y="687856"/>
            <a:ext cx="1406460" cy="4571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687F04D-B4C8-155F-FCDC-A7BBA0E4AEB7}"/>
              </a:ext>
            </a:extLst>
          </p:cNvPr>
          <p:cNvSpPr/>
          <p:nvPr/>
        </p:nvSpPr>
        <p:spPr>
          <a:xfrm>
            <a:off x="6459643" y="4853141"/>
            <a:ext cx="4314825" cy="576000"/>
          </a:xfrm>
          <a:prstGeom prst="rect">
            <a:avLst/>
          </a:prstGeom>
          <a:solidFill>
            <a:srgbClr val="002B5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L"/>
            </a:defPPr>
            <a:lvl1pPr marL="0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0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/>
              <a:cs typeface="+mn-cs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1A07A25-11F4-79C4-D3BC-B09516DD4B0E}"/>
              </a:ext>
            </a:extLst>
          </p:cNvPr>
          <p:cNvSpPr/>
          <p:nvPr/>
        </p:nvSpPr>
        <p:spPr>
          <a:xfrm>
            <a:off x="6456279" y="4214502"/>
            <a:ext cx="2870984" cy="576000"/>
          </a:xfrm>
          <a:prstGeom prst="rect">
            <a:avLst/>
          </a:prstGeom>
          <a:solidFill>
            <a:srgbClr val="002B5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L"/>
            </a:defPPr>
            <a:lvl1pPr marL="0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0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/>
              <a:cs typeface="+mn-cs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866CF94-E205-B25D-ED04-F793ACF3EE01}"/>
              </a:ext>
            </a:extLst>
          </p:cNvPr>
          <p:cNvSpPr/>
          <p:nvPr/>
        </p:nvSpPr>
        <p:spPr>
          <a:xfrm>
            <a:off x="6437869" y="3576791"/>
            <a:ext cx="2061785" cy="576000"/>
          </a:xfrm>
          <a:prstGeom prst="rect">
            <a:avLst/>
          </a:prstGeom>
          <a:solidFill>
            <a:srgbClr val="002B5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L"/>
            </a:defPPr>
            <a:lvl1pPr marL="0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0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7AA0FD4-C6B9-BEE3-0054-0C1BF7231DAD}"/>
              </a:ext>
            </a:extLst>
          </p:cNvPr>
          <p:cNvSpPr/>
          <p:nvPr/>
        </p:nvSpPr>
        <p:spPr>
          <a:xfrm>
            <a:off x="6437870" y="2929092"/>
            <a:ext cx="2458352" cy="576000"/>
          </a:xfrm>
          <a:prstGeom prst="rect">
            <a:avLst/>
          </a:prstGeom>
          <a:solidFill>
            <a:srgbClr val="002B5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L"/>
            </a:defPPr>
            <a:lvl1pPr marL="0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0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/>
              <a:cs typeface="+mn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7A2F2B3-72B0-B9D8-3B19-08B020476716}"/>
              </a:ext>
            </a:extLst>
          </p:cNvPr>
          <p:cNvSpPr/>
          <p:nvPr/>
        </p:nvSpPr>
        <p:spPr>
          <a:xfrm>
            <a:off x="6437870" y="2300441"/>
            <a:ext cx="4314825" cy="576000"/>
          </a:xfrm>
          <a:prstGeom prst="rect">
            <a:avLst/>
          </a:prstGeom>
          <a:solidFill>
            <a:srgbClr val="002B5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L"/>
            </a:defPPr>
            <a:lvl1pPr marL="0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0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0340DAC-0297-3E39-FCC8-159CC75628CB}"/>
              </a:ext>
            </a:extLst>
          </p:cNvPr>
          <p:cNvSpPr/>
          <p:nvPr/>
        </p:nvSpPr>
        <p:spPr>
          <a:xfrm>
            <a:off x="6437871" y="1652743"/>
            <a:ext cx="4314825" cy="576000"/>
          </a:xfrm>
          <a:prstGeom prst="rect">
            <a:avLst/>
          </a:prstGeom>
          <a:solidFill>
            <a:srgbClr val="002B56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L"/>
            </a:defPPr>
            <a:lvl1pPr marL="0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0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/>
              <a:cs typeface="+mn-cs"/>
            </a:endParaRPr>
          </a:p>
        </p:txBody>
      </p:sp>
      <p:graphicFrame>
        <p:nvGraphicFramePr>
          <p:cNvPr id="25" name="Tabla 131">
            <a:extLst>
              <a:ext uri="{FF2B5EF4-FFF2-40B4-BE49-F238E27FC236}">
                <a16:creationId xmlns:a16="http://schemas.microsoft.com/office/drawing/2014/main" id="{41FE5F44-26D7-3B4A-41AE-BA4646674E6E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358710" y="1295755"/>
          <a:ext cx="5964261" cy="4903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5272">
                  <a:extLst>
                    <a:ext uri="{9D8B030D-6E8A-4147-A177-3AD203B41FA5}">
                      <a16:colId xmlns:a16="http://schemas.microsoft.com/office/drawing/2014/main" val="2421934512"/>
                    </a:ext>
                  </a:extLst>
                </a:gridCol>
                <a:gridCol w="2390045">
                  <a:extLst>
                    <a:ext uri="{9D8B030D-6E8A-4147-A177-3AD203B41FA5}">
                      <a16:colId xmlns:a16="http://schemas.microsoft.com/office/drawing/2014/main" val="37970048"/>
                    </a:ext>
                  </a:extLst>
                </a:gridCol>
                <a:gridCol w="690282">
                  <a:extLst>
                    <a:ext uri="{9D8B030D-6E8A-4147-A177-3AD203B41FA5}">
                      <a16:colId xmlns:a16="http://schemas.microsoft.com/office/drawing/2014/main" val="2415222518"/>
                    </a:ext>
                  </a:extLst>
                </a:gridCol>
                <a:gridCol w="206188">
                  <a:extLst>
                    <a:ext uri="{9D8B030D-6E8A-4147-A177-3AD203B41FA5}">
                      <a16:colId xmlns:a16="http://schemas.microsoft.com/office/drawing/2014/main" val="5271178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407673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08751117"/>
                    </a:ext>
                  </a:extLst>
                </a:gridCol>
                <a:gridCol w="338566">
                  <a:extLst>
                    <a:ext uri="{9D8B030D-6E8A-4147-A177-3AD203B41FA5}">
                      <a16:colId xmlns:a16="http://schemas.microsoft.com/office/drawing/2014/main" val="2341738810"/>
                    </a:ext>
                  </a:extLst>
                </a:gridCol>
                <a:gridCol w="506028">
                  <a:extLst>
                    <a:ext uri="{9D8B030D-6E8A-4147-A177-3AD203B41FA5}">
                      <a16:colId xmlns:a16="http://schemas.microsoft.com/office/drawing/2014/main" val="3506120983"/>
                    </a:ext>
                  </a:extLst>
                </a:gridCol>
              </a:tblGrid>
              <a:tr h="393379"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0" baseline="0" noProof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72000" marR="0" marT="47007" marB="47007" anchor="ctr">
                    <a:lnL>
                      <a:noFill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0" baseline="0" noProof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PROJECTS</a:t>
                      </a:r>
                    </a:p>
                  </a:txBody>
                  <a:tcPr marL="72000" marR="0" marT="47007" marB="47007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900" b="1" i="0" baseline="0" noProof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PHASE</a:t>
                      </a:r>
                    </a:p>
                  </a:txBody>
                  <a:tcPr marL="72000" marR="0" marT="47007" marB="47007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5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ES_tradnl" sz="900" b="1" i="0" noProof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ESTIMATED INVESTMENTS</a:t>
                      </a:r>
                    </a:p>
                    <a:p>
                      <a:pPr algn="ctr"/>
                      <a:r>
                        <a:rPr lang="es-ES_tradnl" sz="900" b="1" i="0" noProof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(MM USD)</a:t>
                      </a:r>
                    </a:p>
                  </a:txBody>
                  <a:tcPr marL="0" marR="0" marT="47007" marB="47007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B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536605"/>
                  </a:ext>
                </a:extLst>
              </a:tr>
              <a:tr h="64436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0" kern="1200" noProof="1">
                          <a:solidFill>
                            <a:srgbClr val="568C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New Service</a:t>
                      </a:r>
                    </a:p>
                  </a:txBody>
                  <a:tcPr marL="72000" marR="0" marT="47007" marB="47007" anchor="ctr">
                    <a:lnL>
                      <a:noFill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0" kern="1200" noProof="1">
                          <a:solidFill>
                            <a:srgbClr val="002B56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Melipilla – Estación Central</a:t>
                      </a:r>
                    </a:p>
                  </a:txBody>
                  <a:tcPr marL="72000" marR="0" marT="47007" marB="47007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900" b="1" kern="120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72000" marR="0" marT="47007" marB="47007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5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b="1" i="0" u="none" strike="noStrike" kern="1200" noProof="1">
                          <a:solidFill>
                            <a:schemeClr val="bg2"/>
                          </a:solidFill>
                          <a:latin typeface="+mj-lt"/>
                          <a:ea typeface="+mn-ea"/>
                          <a:cs typeface="+mn-cs"/>
                        </a:rPr>
                        <a:t>1.889</a:t>
                      </a:r>
                      <a:endParaRPr lang="es-ES_tradnl" sz="900" b="1" i="0" u="none" strike="noStrike" kern="1200" noProof="1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0" marR="0" marT="47007" marB="47007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476211"/>
                  </a:ext>
                </a:extLst>
              </a:tr>
              <a:tr h="64436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0" kern="1200" noProof="1">
                          <a:solidFill>
                            <a:srgbClr val="568C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New Service</a:t>
                      </a:r>
                    </a:p>
                  </a:txBody>
                  <a:tcPr marL="72000" marR="0" marT="47007" marB="47007" anchor="ctr">
                    <a:lnL>
                      <a:noFill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0" kern="1200" noProof="1">
                          <a:solidFill>
                            <a:srgbClr val="002B56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Quinta Normal – Batuco</a:t>
                      </a:r>
                    </a:p>
                  </a:txBody>
                  <a:tcPr marL="72000" marR="0" marT="47007" marB="47007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900" b="1" kern="120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72000" marR="0" marT="47007" marB="47007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b="1" i="0" u="none" strike="noStrike" kern="1200" noProof="1">
                          <a:solidFill>
                            <a:schemeClr val="bg2"/>
                          </a:solidFill>
                          <a:latin typeface="+mj-lt"/>
                        </a:rPr>
                        <a:t>951</a:t>
                      </a:r>
                    </a:p>
                  </a:txBody>
                  <a:tcPr marL="0" marR="0" marT="47007" marB="47007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sz="1100" b="1" i="0" u="none" strike="noStrike" kern="1200" noProof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 marL="0" marR="0" marT="47007" marB="47007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100" b="1" i="0" u="none" strike="noStrike" kern="120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47007" marB="47007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100" b="1" i="0" u="none" strike="noStrike" kern="1200" noProof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47007" marB="47007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254612"/>
                  </a:ext>
                </a:extLst>
              </a:tr>
              <a:tr h="64436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0" kern="1200" noProof="1">
                          <a:solidFill>
                            <a:srgbClr val="568C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Cargo</a:t>
                      </a:r>
                    </a:p>
                  </a:txBody>
                  <a:tcPr marL="72000" marR="0" marT="47007" marB="47007" anchor="ctr">
                    <a:lnL>
                      <a:noFill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0" kern="1200" noProof="1">
                          <a:solidFill>
                            <a:srgbClr val="002B56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Barrancas Intermodal Terminal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0" kern="1200" noProof="1">
                          <a:solidFill>
                            <a:srgbClr val="002B56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100" b="1" i="0" kern="1200" noProof="1">
                          <a:solidFill>
                            <a:srgbClr val="002B56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Phase 1 Rail-Port Logistics Platform)</a:t>
                      </a:r>
                      <a:endParaRPr lang="es-ES_tradnl" sz="1100" b="1" i="0" kern="1200" noProof="1">
                        <a:solidFill>
                          <a:srgbClr val="002B56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2000" marR="0" marT="47007" marB="47007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900" b="1" kern="120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72000" marR="0" marT="47007" marB="47007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b="1" i="0" u="none" strike="noStrike" kern="1200" noProof="1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rPr>
                        <a:t>    79</a:t>
                      </a:r>
                    </a:p>
                  </a:txBody>
                  <a:tcPr marL="0" marR="0" marT="47006" marB="47006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100" b="1" i="0" u="none" strike="noStrike" kern="1200" noProof="1">
                        <a:solidFill>
                          <a:srgbClr val="0070C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47006" marB="47006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878600"/>
                  </a:ext>
                </a:extLst>
              </a:tr>
              <a:tr h="64436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0" kern="1200" noProof="1">
                          <a:solidFill>
                            <a:srgbClr val="568C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Replacement</a:t>
                      </a:r>
                    </a:p>
                  </a:txBody>
                  <a:tcPr marL="72000" marR="0" marT="47007" marB="47007" anchor="ctr">
                    <a:lnL>
                      <a:noFill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0" kern="1200" noProof="1">
                          <a:solidFill>
                            <a:srgbClr val="002B56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New Biobío Railway Bridge</a:t>
                      </a:r>
                    </a:p>
                  </a:txBody>
                  <a:tcPr marL="72000" marR="0" marT="47007" marB="47007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900" b="1" kern="120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72000" marR="0" marT="47007" marB="47007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100" b="1" i="0" u="none" strike="noStrike" kern="1200" noProof="1">
                        <a:solidFill>
                          <a:srgbClr val="0070C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47006" marB="47006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_tradnl" sz="1100" b="1" i="0" u="none" strike="noStrike" kern="1200" noProof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 268</a:t>
                      </a:r>
                    </a:p>
                  </a:txBody>
                  <a:tcPr marL="0" marR="0" marT="47006" marB="47006"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100" b="1" i="0" u="none" strike="noStrike" kern="1200" noProof="1">
                        <a:solidFill>
                          <a:srgbClr val="0070C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47006" marB="47006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641586"/>
                  </a:ext>
                </a:extLst>
              </a:tr>
              <a:tr h="64436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0" kern="1200" noProof="1">
                          <a:solidFill>
                            <a:srgbClr val="568C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Improvement</a:t>
                      </a:r>
                    </a:p>
                  </a:txBody>
                  <a:tcPr marL="72000" marR="0" marT="47007" marB="47007" anchor="ctr">
                    <a:lnL>
                      <a:noFill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0" kern="1200" noProof="1">
                          <a:solidFill>
                            <a:srgbClr val="002B56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Chillán – Estación Central</a:t>
                      </a:r>
                    </a:p>
                  </a:txBody>
                  <a:tcPr marL="72000" marR="0" marT="47007" marB="47007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900" b="1" kern="120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72000" marR="0" marT="47007" marB="47007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s-ES_tradnl" sz="1100" b="1" i="0" u="none" strike="noStrike" kern="1200" noProof="1">
                        <a:solidFill>
                          <a:srgbClr val="0070C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47006" marB="47006"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_tradnl" sz="1100" b="1" i="0" u="none" strike="noStrike" kern="1200" noProof="1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0" marR="0" marT="47006" marB="47006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s-ES_tradnl" sz="1100" b="1" i="0" u="none" strike="noStrike" kern="1200" noProof="1">
                        <a:solidFill>
                          <a:srgbClr val="0070C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47006" marB="47006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00821"/>
                  </a:ext>
                </a:extLst>
              </a:tr>
              <a:tr h="644363">
                <a:tc>
                  <a:txBody>
                    <a:bodyPr/>
                    <a:lstStyle/>
                    <a:p>
                      <a:pPr algn="l"/>
                      <a:r>
                        <a:rPr lang="es-ES_tradnl" sz="1100" b="1" i="0" kern="1200" noProof="1">
                          <a:solidFill>
                            <a:srgbClr val="568C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New Service</a:t>
                      </a:r>
                      <a:endParaRPr lang="es-ES_tradnl" sz="1100" b="1" i="0" baseline="0" noProof="1">
                        <a:solidFill>
                          <a:srgbClr val="568C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0" marT="47007" marB="47007" anchor="ctr">
                    <a:lnL>
                      <a:noFill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0" kern="1200" noProof="1">
                          <a:solidFill>
                            <a:srgbClr val="002B5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Ext. Quillota – La Calera</a:t>
                      </a:r>
                    </a:p>
                  </a:txBody>
                  <a:tcPr marL="72000" marR="0" marT="47007" marB="47007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900" b="1" kern="120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72000" marR="0" marT="47007" marB="47007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auto"/>
                      <a:r>
                        <a:rPr lang="es-ES_tradnl" sz="1100" b="0" i="0" noProof="1">
                          <a:solidFill>
                            <a:srgbClr val="3F3F3F"/>
                          </a:solidFill>
                          <a:effectLst/>
                          <a:latin typeface="+mj-lt"/>
                        </a:rPr>
                        <a:t>​</a:t>
                      </a:r>
                      <a:r>
                        <a:rPr lang="es-ES_tradnl" sz="1100" b="1" i="0" noProof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880</a:t>
                      </a:r>
                      <a:endParaRPr lang="es-ES_tradnl" sz="1100" b="0" i="0" noProof="1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auto"/>
                      <a:endParaRPr lang="es-ES_tradnl" sz="1100" b="0" i="0" noProof="1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auto"/>
                      <a:endParaRPr lang="es-CL" sz="1100" b="0" i="0">
                        <a:solidFill>
                          <a:srgbClr val="3F3F3F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endParaRPr lang="es-ES_tradnl" sz="1100" b="0" i="0" noProof="1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798190"/>
                  </a:ext>
                </a:extLst>
              </a:tr>
              <a:tr h="64436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0" kern="1200" noProof="1">
                          <a:solidFill>
                            <a:srgbClr val="568C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New Service</a:t>
                      </a:r>
                    </a:p>
                  </a:txBody>
                  <a:tcPr marL="72000" marR="0" marT="47007" marB="47007" anchor="ctr">
                    <a:lnL>
                      <a:noFill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0" kern="1200" noProof="1">
                          <a:solidFill>
                            <a:srgbClr val="002B5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Concepción-Lota</a:t>
                      </a:r>
                    </a:p>
                  </a:txBody>
                  <a:tcPr marL="72000" marR="0" marT="47007" marB="47007" anchor="ctr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900" b="1" kern="120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72000" marR="0" marT="47007" marB="47007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b="1" i="0" u="none" strike="noStrike" kern="1200" noProof="1">
                          <a:solidFill>
                            <a:srgbClr val="0070C0"/>
                          </a:solidFill>
                          <a:latin typeface="+mj-lt"/>
                          <a:ea typeface="+mn-ea"/>
                          <a:cs typeface="+mn-cs"/>
                        </a:rPr>
                        <a:t>        170</a:t>
                      </a:r>
                    </a:p>
                  </a:txBody>
                  <a:tcPr marL="0" marR="0" marT="47006" marB="47006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100" b="1" i="0" u="none" strike="noStrike" kern="1200" noProof="1">
                        <a:solidFill>
                          <a:srgbClr val="0070C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47006" marB="47006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987063"/>
                  </a:ext>
                </a:extLst>
              </a:tr>
            </a:tbl>
          </a:graphicData>
        </a:graphic>
      </p:graphicFrame>
      <p:sp>
        <p:nvSpPr>
          <p:cNvPr id="26" name="Diagrama de flujo: conector 74">
            <a:extLst>
              <a:ext uri="{FF2B5EF4-FFF2-40B4-BE49-F238E27FC236}">
                <a16:creationId xmlns:a16="http://schemas.microsoft.com/office/drawing/2014/main" id="{40470F08-1779-B79D-370A-7FDD832E91C9}"/>
              </a:ext>
            </a:extLst>
          </p:cNvPr>
          <p:cNvSpPr/>
          <p:nvPr/>
        </p:nvSpPr>
        <p:spPr>
          <a:xfrm>
            <a:off x="3918326" y="1728391"/>
            <a:ext cx="457200" cy="457200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</a:t>
            </a:r>
          </a:p>
        </p:txBody>
      </p:sp>
      <p:sp>
        <p:nvSpPr>
          <p:cNvPr id="27" name="Diagrama de flujo: conector 75">
            <a:extLst>
              <a:ext uri="{FF2B5EF4-FFF2-40B4-BE49-F238E27FC236}">
                <a16:creationId xmlns:a16="http://schemas.microsoft.com/office/drawing/2014/main" id="{F85BC341-198B-6AB6-2103-080EB0668731}"/>
              </a:ext>
            </a:extLst>
          </p:cNvPr>
          <p:cNvSpPr/>
          <p:nvPr/>
        </p:nvSpPr>
        <p:spPr>
          <a:xfrm>
            <a:off x="3918326" y="2360258"/>
            <a:ext cx="457200" cy="457200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</a:t>
            </a:r>
          </a:p>
        </p:txBody>
      </p:sp>
      <p:sp>
        <p:nvSpPr>
          <p:cNvPr id="28" name="Diagrama de flujo: conector 76">
            <a:extLst>
              <a:ext uri="{FF2B5EF4-FFF2-40B4-BE49-F238E27FC236}">
                <a16:creationId xmlns:a16="http://schemas.microsoft.com/office/drawing/2014/main" id="{F9CFA7D0-EBA7-919C-AD82-8EE783E71EFD}"/>
              </a:ext>
            </a:extLst>
          </p:cNvPr>
          <p:cNvSpPr/>
          <p:nvPr/>
        </p:nvSpPr>
        <p:spPr>
          <a:xfrm>
            <a:off x="3918326" y="3010198"/>
            <a:ext cx="457200" cy="457200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</a:t>
            </a:r>
          </a:p>
        </p:txBody>
      </p:sp>
      <p:sp>
        <p:nvSpPr>
          <p:cNvPr id="29" name="Diagrama de flujo: conector 78">
            <a:extLst>
              <a:ext uri="{FF2B5EF4-FFF2-40B4-BE49-F238E27FC236}">
                <a16:creationId xmlns:a16="http://schemas.microsoft.com/office/drawing/2014/main" id="{ADA1B6D2-9953-1348-C48D-233D10A0014F}"/>
              </a:ext>
            </a:extLst>
          </p:cNvPr>
          <p:cNvSpPr/>
          <p:nvPr/>
        </p:nvSpPr>
        <p:spPr>
          <a:xfrm>
            <a:off x="3918326" y="3682504"/>
            <a:ext cx="457200" cy="457200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</a:t>
            </a:r>
          </a:p>
        </p:txBody>
      </p:sp>
      <p:sp>
        <p:nvSpPr>
          <p:cNvPr id="30" name="Diagrama de flujo: conector 80">
            <a:extLst>
              <a:ext uri="{FF2B5EF4-FFF2-40B4-BE49-F238E27FC236}">
                <a16:creationId xmlns:a16="http://schemas.microsoft.com/office/drawing/2014/main" id="{160888BA-32D4-13B2-6DD8-E3247D0D6C64}"/>
              </a:ext>
            </a:extLst>
          </p:cNvPr>
          <p:cNvSpPr/>
          <p:nvPr/>
        </p:nvSpPr>
        <p:spPr>
          <a:xfrm>
            <a:off x="3918326" y="4326874"/>
            <a:ext cx="457200" cy="457200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EJ</a:t>
            </a:r>
          </a:p>
        </p:txBody>
      </p:sp>
      <p:sp>
        <p:nvSpPr>
          <p:cNvPr id="31" name="Diagrama de flujo: conector 81">
            <a:extLst>
              <a:ext uri="{FF2B5EF4-FFF2-40B4-BE49-F238E27FC236}">
                <a16:creationId xmlns:a16="http://schemas.microsoft.com/office/drawing/2014/main" id="{A6CC9A53-0EC2-978A-5ECA-9CD47C89E256}"/>
              </a:ext>
            </a:extLst>
          </p:cNvPr>
          <p:cNvSpPr/>
          <p:nvPr/>
        </p:nvSpPr>
        <p:spPr>
          <a:xfrm>
            <a:off x="3918326" y="4957070"/>
            <a:ext cx="457200" cy="457200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</a:t>
            </a:r>
          </a:p>
        </p:txBody>
      </p:sp>
      <p:sp>
        <p:nvSpPr>
          <p:cNvPr id="32" name="Diagrama de flujo: conector 82">
            <a:extLst>
              <a:ext uri="{FF2B5EF4-FFF2-40B4-BE49-F238E27FC236}">
                <a16:creationId xmlns:a16="http://schemas.microsoft.com/office/drawing/2014/main" id="{3181A229-8940-A6C7-FCC0-E918677F2D83}"/>
              </a:ext>
            </a:extLst>
          </p:cNvPr>
          <p:cNvSpPr/>
          <p:nvPr/>
        </p:nvSpPr>
        <p:spPr>
          <a:xfrm>
            <a:off x="3918326" y="5587266"/>
            <a:ext cx="457200" cy="457200"/>
          </a:xfrm>
          <a:prstGeom prst="flowChartConnector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</a:t>
            </a:r>
          </a:p>
        </p:txBody>
      </p:sp>
      <p:pic>
        <p:nvPicPr>
          <p:cNvPr id="33" name="Imagen 167">
            <a:extLst>
              <a:ext uri="{FF2B5EF4-FFF2-40B4-BE49-F238E27FC236}">
                <a16:creationId xmlns:a16="http://schemas.microsoft.com/office/drawing/2014/main" id="{12F0ADF1-90F2-A1D5-2CA4-FAA799F455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38287" y="1707676"/>
            <a:ext cx="259644" cy="230817"/>
          </a:xfrm>
          <a:prstGeom prst="rect">
            <a:avLst/>
          </a:prstGeom>
        </p:spPr>
      </p:pic>
      <p:sp>
        <p:nvSpPr>
          <p:cNvPr id="34" name="CuadroTexto 169">
            <a:extLst>
              <a:ext uri="{FF2B5EF4-FFF2-40B4-BE49-F238E27FC236}">
                <a16:creationId xmlns:a16="http://schemas.microsoft.com/office/drawing/2014/main" id="{EFAEB117-2269-EC76-9995-06A795A54B45}"/>
              </a:ext>
            </a:extLst>
          </p:cNvPr>
          <p:cNvSpPr txBox="1"/>
          <p:nvPr/>
        </p:nvSpPr>
        <p:spPr>
          <a:xfrm>
            <a:off x="6945615" y="1937386"/>
            <a:ext cx="65313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Obras iniciales</a:t>
            </a:r>
            <a:endParaRPr kumimoji="0" lang="es-ES_tradnl" sz="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  <p:sp>
        <p:nvSpPr>
          <p:cNvPr id="35" name="CuadroTexto 160">
            <a:extLst>
              <a:ext uri="{FF2B5EF4-FFF2-40B4-BE49-F238E27FC236}">
                <a16:creationId xmlns:a16="http://schemas.microsoft.com/office/drawing/2014/main" id="{B28F80F0-9D97-54F6-0515-2CFDFC0CADBA}"/>
              </a:ext>
            </a:extLst>
          </p:cNvPr>
          <p:cNvSpPr txBox="1"/>
          <p:nvPr/>
        </p:nvSpPr>
        <p:spPr>
          <a:xfrm>
            <a:off x="8996558" y="2041956"/>
            <a:ext cx="720000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22 Trenes</a:t>
            </a:r>
          </a:p>
        </p:txBody>
      </p:sp>
      <p:grpSp>
        <p:nvGrpSpPr>
          <p:cNvPr id="36" name="Grupo 161">
            <a:extLst>
              <a:ext uri="{FF2B5EF4-FFF2-40B4-BE49-F238E27FC236}">
                <a16:creationId xmlns:a16="http://schemas.microsoft.com/office/drawing/2014/main" id="{15B5D18E-FBFB-21F1-52A3-F69534A1E8F7}"/>
              </a:ext>
            </a:extLst>
          </p:cNvPr>
          <p:cNvGrpSpPr/>
          <p:nvPr/>
        </p:nvGrpSpPr>
        <p:grpSpPr>
          <a:xfrm>
            <a:off x="9253593" y="1733717"/>
            <a:ext cx="192261" cy="277790"/>
            <a:chOff x="8963747" y="3012408"/>
            <a:chExt cx="204027" cy="244553"/>
          </a:xfrm>
        </p:grpSpPr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1CC8FFEB-6750-AA62-0F4D-D78E5A67B6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63747" y="3012408"/>
              <a:ext cx="204027" cy="244553"/>
            </a:xfrm>
            <a:custGeom>
              <a:avLst/>
              <a:gdLst>
                <a:gd name="T0" fmla="*/ 381 w 381"/>
                <a:gd name="T1" fmla="*/ 165 h 485"/>
                <a:gd name="T2" fmla="*/ 271 w 381"/>
                <a:gd name="T3" fmla="*/ 55 h 485"/>
                <a:gd name="T4" fmla="*/ 240 w 381"/>
                <a:gd name="T5" fmla="*/ 55 h 485"/>
                <a:gd name="T6" fmla="*/ 240 w 381"/>
                <a:gd name="T7" fmla="*/ 31 h 485"/>
                <a:gd name="T8" fmla="*/ 275 w 381"/>
                <a:gd name="T9" fmla="*/ 31 h 485"/>
                <a:gd name="T10" fmla="*/ 275 w 381"/>
                <a:gd name="T11" fmla="*/ 0 h 485"/>
                <a:gd name="T12" fmla="*/ 107 w 381"/>
                <a:gd name="T13" fmla="*/ 0 h 485"/>
                <a:gd name="T14" fmla="*/ 107 w 381"/>
                <a:gd name="T15" fmla="*/ 31 h 485"/>
                <a:gd name="T16" fmla="*/ 142 w 381"/>
                <a:gd name="T17" fmla="*/ 31 h 485"/>
                <a:gd name="T18" fmla="*/ 142 w 381"/>
                <a:gd name="T19" fmla="*/ 55 h 485"/>
                <a:gd name="T20" fmla="*/ 111 w 381"/>
                <a:gd name="T21" fmla="*/ 55 h 485"/>
                <a:gd name="T22" fmla="*/ 0 w 381"/>
                <a:gd name="T23" fmla="*/ 165 h 485"/>
                <a:gd name="T24" fmla="*/ 0 w 381"/>
                <a:gd name="T25" fmla="*/ 418 h 485"/>
                <a:gd name="T26" fmla="*/ 68 w 381"/>
                <a:gd name="T27" fmla="*/ 418 h 485"/>
                <a:gd name="T28" fmla="*/ 6 w 381"/>
                <a:gd name="T29" fmla="*/ 485 h 485"/>
                <a:gd name="T30" fmla="*/ 99 w 381"/>
                <a:gd name="T31" fmla="*/ 485 h 485"/>
                <a:gd name="T32" fmla="*/ 129 w 381"/>
                <a:gd name="T33" fmla="*/ 418 h 485"/>
                <a:gd name="T34" fmla="*/ 253 w 381"/>
                <a:gd name="T35" fmla="*/ 418 h 485"/>
                <a:gd name="T36" fmla="*/ 283 w 381"/>
                <a:gd name="T37" fmla="*/ 485 h 485"/>
                <a:gd name="T38" fmla="*/ 375 w 381"/>
                <a:gd name="T39" fmla="*/ 485 h 485"/>
                <a:gd name="T40" fmla="*/ 314 w 381"/>
                <a:gd name="T41" fmla="*/ 418 h 485"/>
                <a:gd name="T42" fmla="*/ 381 w 381"/>
                <a:gd name="T43" fmla="*/ 418 h 485"/>
                <a:gd name="T44" fmla="*/ 381 w 381"/>
                <a:gd name="T45" fmla="*/ 165 h 485"/>
                <a:gd name="T46" fmla="*/ 173 w 381"/>
                <a:gd name="T47" fmla="*/ 31 h 485"/>
                <a:gd name="T48" fmla="*/ 209 w 381"/>
                <a:gd name="T49" fmla="*/ 31 h 485"/>
                <a:gd name="T50" fmla="*/ 209 w 381"/>
                <a:gd name="T51" fmla="*/ 55 h 485"/>
                <a:gd name="T52" fmla="*/ 173 w 381"/>
                <a:gd name="T53" fmla="*/ 55 h 485"/>
                <a:gd name="T54" fmla="*/ 173 w 381"/>
                <a:gd name="T55" fmla="*/ 31 h 485"/>
                <a:gd name="T56" fmla="*/ 351 w 381"/>
                <a:gd name="T57" fmla="*/ 387 h 485"/>
                <a:gd name="T58" fmla="*/ 31 w 381"/>
                <a:gd name="T59" fmla="*/ 387 h 485"/>
                <a:gd name="T60" fmla="*/ 31 w 381"/>
                <a:gd name="T61" fmla="*/ 165 h 485"/>
                <a:gd name="T62" fmla="*/ 111 w 381"/>
                <a:gd name="T63" fmla="*/ 86 h 485"/>
                <a:gd name="T64" fmla="*/ 271 w 381"/>
                <a:gd name="T65" fmla="*/ 86 h 485"/>
                <a:gd name="T66" fmla="*/ 351 w 381"/>
                <a:gd name="T67" fmla="*/ 165 h 485"/>
                <a:gd name="T68" fmla="*/ 351 w 381"/>
                <a:gd name="T69" fmla="*/ 38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1" h="485">
                  <a:moveTo>
                    <a:pt x="381" y="165"/>
                  </a:moveTo>
                  <a:cubicBezTo>
                    <a:pt x="381" y="104"/>
                    <a:pt x="332" y="55"/>
                    <a:pt x="271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40" y="31"/>
                    <a:pt x="240" y="31"/>
                    <a:pt x="240" y="31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50" y="55"/>
                    <a:pt x="0" y="104"/>
                    <a:pt x="0" y="165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68" y="418"/>
                    <a:pt x="68" y="418"/>
                    <a:pt x="68" y="418"/>
                  </a:cubicBezTo>
                  <a:cubicBezTo>
                    <a:pt x="6" y="485"/>
                    <a:pt x="6" y="485"/>
                    <a:pt x="6" y="485"/>
                  </a:cubicBezTo>
                  <a:cubicBezTo>
                    <a:pt x="99" y="485"/>
                    <a:pt x="99" y="485"/>
                    <a:pt x="99" y="485"/>
                  </a:cubicBezTo>
                  <a:cubicBezTo>
                    <a:pt x="129" y="418"/>
                    <a:pt x="129" y="418"/>
                    <a:pt x="129" y="418"/>
                  </a:cubicBezTo>
                  <a:cubicBezTo>
                    <a:pt x="253" y="418"/>
                    <a:pt x="253" y="418"/>
                    <a:pt x="253" y="418"/>
                  </a:cubicBezTo>
                  <a:cubicBezTo>
                    <a:pt x="283" y="485"/>
                    <a:pt x="283" y="485"/>
                    <a:pt x="283" y="485"/>
                  </a:cubicBezTo>
                  <a:cubicBezTo>
                    <a:pt x="375" y="485"/>
                    <a:pt x="375" y="485"/>
                    <a:pt x="375" y="485"/>
                  </a:cubicBezTo>
                  <a:cubicBezTo>
                    <a:pt x="314" y="418"/>
                    <a:pt x="314" y="418"/>
                    <a:pt x="314" y="418"/>
                  </a:cubicBezTo>
                  <a:cubicBezTo>
                    <a:pt x="381" y="418"/>
                    <a:pt x="381" y="418"/>
                    <a:pt x="381" y="418"/>
                  </a:cubicBezTo>
                  <a:lnTo>
                    <a:pt x="381" y="165"/>
                  </a:lnTo>
                  <a:close/>
                  <a:moveTo>
                    <a:pt x="173" y="31"/>
                  </a:moveTo>
                  <a:cubicBezTo>
                    <a:pt x="209" y="31"/>
                    <a:pt x="209" y="31"/>
                    <a:pt x="209" y="31"/>
                  </a:cubicBezTo>
                  <a:cubicBezTo>
                    <a:pt x="209" y="55"/>
                    <a:pt x="209" y="55"/>
                    <a:pt x="209" y="55"/>
                  </a:cubicBezTo>
                  <a:cubicBezTo>
                    <a:pt x="173" y="55"/>
                    <a:pt x="173" y="55"/>
                    <a:pt x="173" y="55"/>
                  </a:cubicBezTo>
                  <a:lnTo>
                    <a:pt x="173" y="31"/>
                  </a:lnTo>
                  <a:close/>
                  <a:moveTo>
                    <a:pt x="351" y="387"/>
                  </a:moveTo>
                  <a:cubicBezTo>
                    <a:pt x="31" y="387"/>
                    <a:pt x="31" y="387"/>
                    <a:pt x="31" y="387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1" y="121"/>
                    <a:pt x="67" y="86"/>
                    <a:pt x="111" y="86"/>
                  </a:cubicBezTo>
                  <a:cubicBezTo>
                    <a:pt x="271" y="86"/>
                    <a:pt x="271" y="86"/>
                    <a:pt x="271" y="86"/>
                  </a:cubicBezTo>
                  <a:cubicBezTo>
                    <a:pt x="315" y="86"/>
                    <a:pt x="351" y="121"/>
                    <a:pt x="351" y="165"/>
                  </a:cubicBezTo>
                  <a:cubicBezTo>
                    <a:pt x="351" y="387"/>
                    <a:pt x="351" y="387"/>
                    <a:pt x="351" y="3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7DDFDCFB-C019-C6FD-5368-C55D2B023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3211" y="3076427"/>
              <a:ext cx="56221" cy="48014"/>
            </a:xfrm>
            <a:custGeom>
              <a:avLst/>
              <a:gdLst>
                <a:gd name="T0" fmla="*/ 0 w 105"/>
                <a:gd name="T1" fmla="*/ 95 h 95"/>
                <a:gd name="T2" fmla="*/ 105 w 105"/>
                <a:gd name="T3" fmla="*/ 69 h 95"/>
                <a:gd name="T4" fmla="*/ 105 w 105"/>
                <a:gd name="T5" fmla="*/ 69 h 95"/>
                <a:gd name="T6" fmla="*/ 105 w 105"/>
                <a:gd name="T7" fmla="*/ 0 h 95"/>
                <a:gd name="T8" fmla="*/ 0 w 105"/>
                <a:gd name="T9" fmla="*/ 0 h 95"/>
                <a:gd name="T10" fmla="*/ 0 w 105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95">
                  <a:moveTo>
                    <a:pt x="0" y="95"/>
                  </a:moveTo>
                  <a:cubicBezTo>
                    <a:pt x="32" y="78"/>
                    <a:pt x="68" y="69"/>
                    <a:pt x="105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9828D1E1-3638-CE4D-59B8-E6D7CF8E8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1901" y="3076427"/>
              <a:ext cx="56674" cy="48014"/>
            </a:xfrm>
            <a:custGeom>
              <a:avLst/>
              <a:gdLst>
                <a:gd name="T0" fmla="*/ 106 w 106"/>
                <a:gd name="T1" fmla="*/ 0 h 95"/>
                <a:gd name="T2" fmla="*/ 0 w 106"/>
                <a:gd name="T3" fmla="*/ 0 h 95"/>
                <a:gd name="T4" fmla="*/ 0 w 106"/>
                <a:gd name="T5" fmla="*/ 69 h 95"/>
                <a:gd name="T6" fmla="*/ 1 w 106"/>
                <a:gd name="T7" fmla="*/ 69 h 95"/>
                <a:gd name="T8" fmla="*/ 106 w 106"/>
                <a:gd name="T9" fmla="*/ 95 h 95"/>
                <a:gd name="T10" fmla="*/ 106 w 106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95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37" y="69"/>
                    <a:pt x="73" y="78"/>
                    <a:pt x="106" y="95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0" name="Oval 20">
              <a:extLst>
                <a:ext uri="{FF2B5EF4-FFF2-40B4-BE49-F238E27FC236}">
                  <a16:creationId xmlns:a16="http://schemas.microsoft.com/office/drawing/2014/main" id="{BD7A6C95-5920-0CDD-B9A5-B373FF7FF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3215" y="3157091"/>
              <a:ext cx="30151" cy="288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1" name="Oval 21">
              <a:extLst>
                <a:ext uri="{FF2B5EF4-FFF2-40B4-BE49-F238E27FC236}">
                  <a16:creationId xmlns:a16="http://schemas.microsoft.com/office/drawing/2014/main" id="{6E212B1F-CB35-AEB4-4451-99244C647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0078" y="3157091"/>
              <a:ext cx="30605" cy="288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2" name="CuadroTexto 159">
            <a:extLst>
              <a:ext uri="{FF2B5EF4-FFF2-40B4-BE49-F238E27FC236}">
                <a16:creationId xmlns:a16="http://schemas.microsoft.com/office/drawing/2014/main" id="{F30340A3-58B7-8ED0-173B-8800704EA9DC}"/>
              </a:ext>
            </a:extLst>
          </p:cNvPr>
          <p:cNvSpPr txBox="1"/>
          <p:nvPr/>
        </p:nvSpPr>
        <p:spPr>
          <a:xfrm>
            <a:off x="9547921" y="1989190"/>
            <a:ext cx="697844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Inicio Operación T1</a:t>
            </a:r>
            <a:endParaRPr kumimoji="0" lang="es-ES_tradnl" sz="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  <p:pic>
        <p:nvPicPr>
          <p:cNvPr id="43" name="Imagen 168">
            <a:extLst>
              <a:ext uri="{FF2B5EF4-FFF2-40B4-BE49-F238E27FC236}">
                <a16:creationId xmlns:a16="http://schemas.microsoft.com/office/drawing/2014/main" id="{920BC1F1-DE10-C136-DC06-B293C141354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40831" y="1675873"/>
            <a:ext cx="282878" cy="324000"/>
          </a:xfrm>
          <a:prstGeom prst="rect">
            <a:avLst/>
          </a:prstGeom>
          <a:noFill/>
        </p:spPr>
      </p:pic>
      <p:sp>
        <p:nvSpPr>
          <p:cNvPr id="44" name="CuadroTexto 159">
            <a:extLst>
              <a:ext uri="{FF2B5EF4-FFF2-40B4-BE49-F238E27FC236}">
                <a16:creationId xmlns:a16="http://schemas.microsoft.com/office/drawing/2014/main" id="{D7ED52FC-9CC0-D0F1-DCC8-DD495AE0A7AA}"/>
              </a:ext>
            </a:extLst>
          </p:cNvPr>
          <p:cNvSpPr txBox="1"/>
          <p:nvPr/>
        </p:nvSpPr>
        <p:spPr>
          <a:xfrm>
            <a:off x="10615179" y="2023443"/>
            <a:ext cx="82422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Inicio Operación T2 2030</a:t>
            </a:r>
            <a:endParaRPr kumimoji="0" lang="es-ES_tradnl" sz="6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  <p:pic>
        <p:nvPicPr>
          <p:cNvPr id="45" name="Imagen 168">
            <a:extLst>
              <a:ext uri="{FF2B5EF4-FFF2-40B4-BE49-F238E27FC236}">
                <a16:creationId xmlns:a16="http://schemas.microsoft.com/office/drawing/2014/main" id="{6B9CBA1D-AF0A-A43A-39DC-A158EC47FF5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20631" y="1683999"/>
            <a:ext cx="316343" cy="324000"/>
          </a:xfrm>
          <a:prstGeom prst="rect">
            <a:avLst/>
          </a:prstGeom>
          <a:noFill/>
        </p:spPr>
      </p:pic>
      <p:pic>
        <p:nvPicPr>
          <p:cNvPr id="46" name="Imagen 167">
            <a:extLst>
              <a:ext uri="{FF2B5EF4-FFF2-40B4-BE49-F238E27FC236}">
                <a16:creationId xmlns:a16="http://schemas.microsoft.com/office/drawing/2014/main" id="{94691B3C-743D-1AE9-F796-08A8BDF3682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6578" y="2357262"/>
            <a:ext cx="259644" cy="230817"/>
          </a:xfrm>
          <a:prstGeom prst="rect">
            <a:avLst/>
          </a:prstGeom>
        </p:spPr>
      </p:pic>
      <p:sp>
        <p:nvSpPr>
          <p:cNvPr id="47" name="CuadroTexto 169">
            <a:extLst>
              <a:ext uri="{FF2B5EF4-FFF2-40B4-BE49-F238E27FC236}">
                <a16:creationId xmlns:a16="http://schemas.microsoft.com/office/drawing/2014/main" id="{27D44515-0B38-D34E-8ADC-4363CFB610D4}"/>
              </a:ext>
            </a:extLst>
          </p:cNvPr>
          <p:cNvSpPr txBox="1"/>
          <p:nvPr/>
        </p:nvSpPr>
        <p:spPr>
          <a:xfrm>
            <a:off x="8425551" y="2612687"/>
            <a:ext cx="65313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OOCC Tramos</a:t>
            </a:r>
            <a:endParaRPr kumimoji="0" lang="es-ES_tradnl" sz="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  <p:sp>
        <p:nvSpPr>
          <p:cNvPr id="48" name="CuadroTexto 160">
            <a:extLst>
              <a:ext uri="{FF2B5EF4-FFF2-40B4-BE49-F238E27FC236}">
                <a16:creationId xmlns:a16="http://schemas.microsoft.com/office/drawing/2014/main" id="{BC5B64A1-AA9D-6EB8-B9D0-25DA0BA6D459}"/>
              </a:ext>
            </a:extLst>
          </p:cNvPr>
          <p:cNvSpPr txBox="1"/>
          <p:nvPr/>
        </p:nvSpPr>
        <p:spPr>
          <a:xfrm>
            <a:off x="9437912" y="2678800"/>
            <a:ext cx="720000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 Trenes</a:t>
            </a:r>
          </a:p>
        </p:txBody>
      </p:sp>
      <p:grpSp>
        <p:nvGrpSpPr>
          <p:cNvPr id="49" name="Grupo 161">
            <a:extLst>
              <a:ext uri="{FF2B5EF4-FFF2-40B4-BE49-F238E27FC236}">
                <a16:creationId xmlns:a16="http://schemas.microsoft.com/office/drawing/2014/main" id="{3BBF1D2A-2DA7-9FF8-74D3-DB6B18DDE451}"/>
              </a:ext>
            </a:extLst>
          </p:cNvPr>
          <p:cNvGrpSpPr/>
          <p:nvPr/>
        </p:nvGrpSpPr>
        <p:grpSpPr>
          <a:xfrm>
            <a:off x="9694947" y="2370561"/>
            <a:ext cx="192261" cy="277790"/>
            <a:chOff x="8963747" y="3012408"/>
            <a:chExt cx="204027" cy="244553"/>
          </a:xfrm>
        </p:grpSpPr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E88EC080-A072-11A9-86E9-14C51228A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63747" y="3012408"/>
              <a:ext cx="204027" cy="244553"/>
            </a:xfrm>
            <a:custGeom>
              <a:avLst/>
              <a:gdLst>
                <a:gd name="T0" fmla="*/ 381 w 381"/>
                <a:gd name="T1" fmla="*/ 165 h 485"/>
                <a:gd name="T2" fmla="*/ 271 w 381"/>
                <a:gd name="T3" fmla="*/ 55 h 485"/>
                <a:gd name="T4" fmla="*/ 240 w 381"/>
                <a:gd name="T5" fmla="*/ 55 h 485"/>
                <a:gd name="T6" fmla="*/ 240 w 381"/>
                <a:gd name="T7" fmla="*/ 31 h 485"/>
                <a:gd name="T8" fmla="*/ 275 w 381"/>
                <a:gd name="T9" fmla="*/ 31 h 485"/>
                <a:gd name="T10" fmla="*/ 275 w 381"/>
                <a:gd name="T11" fmla="*/ 0 h 485"/>
                <a:gd name="T12" fmla="*/ 107 w 381"/>
                <a:gd name="T13" fmla="*/ 0 h 485"/>
                <a:gd name="T14" fmla="*/ 107 w 381"/>
                <a:gd name="T15" fmla="*/ 31 h 485"/>
                <a:gd name="T16" fmla="*/ 142 w 381"/>
                <a:gd name="T17" fmla="*/ 31 h 485"/>
                <a:gd name="T18" fmla="*/ 142 w 381"/>
                <a:gd name="T19" fmla="*/ 55 h 485"/>
                <a:gd name="T20" fmla="*/ 111 w 381"/>
                <a:gd name="T21" fmla="*/ 55 h 485"/>
                <a:gd name="T22" fmla="*/ 0 w 381"/>
                <a:gd name="T23" fmla="*/ 165 h 485"/>
                <a:gd name="T24" fmla="*/ 0 w 381"/>
                <a:gd name="T25" fmla="*/ 418 h 485"/>
                <a:gd name="T26" fmla="*/ 68 w 381"/>
                <a:gd name="T27" fmla="*/ 418 h 485"/>
                <a:gd name="T28" fmla="*/ 6 w 381"/>
                <a:gd name="T29" fmla="*/ 485 h 485"/>
                <a:gd name="T30" fmla="*/ 99 w 381"/>
                <a:gd name="T31" fmla="*/ 485 h 485"/>
                <a:gd name="T32" fmla="*/ 129 w 381"/>
                <a:gd name="T33" fmla="*/ 418 h 485"/>
                <a:gd name="T34" fmla="*/ 253 w 381"/>
                <a:gd name="T35" fmla="*/ 418 h 485"/>
                <a:gd name="T36" fmla="*/ 283 w 381"/>
                <a:gd name="T37" fmla="*/ 485 h 485"/>
                <a:gd name="T38" fmla="*/ 375 w 381"/>
                <a:gd name="T39" fmla="*/ 485 h 485"/>
                <a:gd name="T40" fmla="*/ 314 w 381"/>
                <a:gd name="T41" fmla="*/ 418 h 485"/>
                <a:gd name="T42" fmla="*/ 381 w 381"/>
                <a:gd name="T43" fmla="*/ 418 h 485"/>
                <a:gd name="T44" fmla="*/ 381 w 381"/>
                <a:gd name="T45" fmla="*/ 165 h 485"/>
                <a:gd name="T46" fmla="*/ 173 w 381"/>
                <a:gd name="T47" fmla="*/ 31 h 485"/>
                <a:gd name="T48" fmla="*/ 209 w 381"/>
                <a:gd name="T49" fmla="*/ 31 h 485"/>
                <a:gd name="T50" fmla="*/ 209 w 381"/>
                <a:gd name="T51" fmla="*/ 55 h 485"/>
                <a:gd name="T52" fmla="*/ 173 w 381"/>
                <a:gd name="T53" fmla="*/ 55 h 485"/>
                <a:gd name="T54" fmla="*/ 173 w 381"/>
                <a:gd name="T55" fmla="*/ 31 h 485"/>
                <a:gd name="T56" fmla="*/ 351 w 381"/>
                <a:gd name="T57" fmla="*/ 387 h 485"/>
                <a:gd name="T58" fmla="*/ 31 w 381"/>
                <a:gd name="T59" fmla="*/ 387 h 485"/>
                <a:gd name="T60" fmla="*/ 31 w 381"/>
                <a:gd name="T61" fmla="*/ 165 h 485"/>
                <a:gd name="T62" fmla="*/ 111 w 381"/>
                <a:gd name="T63" fmla="*/ 86 h 485"/>
                <a:gd name="T64" fmla="*/ 271 w 381"/>
                <a:gd name="T65" fmla="*/ 86 h 485"/>
                <a:gd name="T66" fmla="*/ 351 w 381"/>
                <a:gd name="T67" fmla="*/ 165 h 485"/>
                <a:gd name="T68" fmla="*/ 351 w 381"/>
                <a:gd name="T69" fmla="*/ 38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1" h="485">
                  <a:moveTo>
                    <a:pt x="381" y="165"/>
                  </a:moveTo>
                  <a:cubicBezTo>
                    <a:pt x="381" y="104"/>
                    <a:pt x="332" y="55"/>
                    <a:pt x="271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40" y="31"/>
                    <a:pt x="240" y="31"/>
                    <a:pt x="240" y="31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50" y="55"/>
                    <a:pt x="0" y="104"/>
                    <a:pt x="0" y="165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68" y="418"/>
                    <a:pt x="68" y="418"/>
                    <a:pt x="68" y="418"/>
                  </a:cubicBezTo>
                  <a:cubicBezTo>
                    <a:pt x="6" y="485"/>
                    <a:pt x="6" y="485"/>
                    <a:pt x="6" y="485"/>
                  </a:cubicBezTo>
                  <a:cubicBezTo>
                    <a:pt x="99" y="485"/>
                    <a:pt x="99" y="485"/>
                    <a:pt x="99" y="485"/>
                  </a:cubicBezTo>
                  <a:cubicBezTo>
                    <a:pt x="129" y="418"/>
                    <a:pt x="129" y="418"/>
                    <a:pt x="129" y="418"/>
                  </a:cubicBezTo>
                  <a:cubicBezTo>
                    <a:pt x="253" y="418"/>
                    <a:pt x="253" y="418"/>
                    <a:pt x="253" y="418"/>
                  </a:cubicBezTo>
                  <a:cubicBezTo>
                    <a:pt x="283" y="485"/>
                    <a:pt x="283" y="485"/>
                    <a:pt x="283" y="485"/>
                  </a:cubicBezTo>
                  <a:cubicBezTo>
                    <a:pt x="375" y="485"/>
                    <a:pt x="375" y="485"/>
                    <a:pt x="375" y="485"/>
                  </a:cubicBezTo>
                  <a:cubicBezTo>
                    <a:pt x="314" y="418"/>
                    <a:pt x="314" y="418"/>
                    <a:pt x="314" y="418"/>
                  </a:cubicBezTo>
                  <a:cubicBezTo>
                    <a:pt x="381" y="418"/>
                    <a:pt x="381" y="418"/>
                    <a:pt x="381" y="418"/>
                  </a:cubicBezTo>
                  <a:lnTo>
                    <a:pt x="381" y="165"/>
                  </a:lnTo>
                  <a:close/>
                  <a:moveTo>
                    <a:pt x="173" y="31"/>
                  </a:moveTo>
                  <a:cubicBezTo>
                    <a:pt x="209" y="31"/>
                    <a:pt x="209" y="31"/>
                    <a:pt x="209" y="31"/>
                  </a:cubicBezTo>
                  <a:cubicBezTo>
                    <a:pt x="209" y="55"/>
                    <a:pt x="209" y="55"/>
                    <a:pt x="209" y="55"/>
                  </a:cubicBezTo>
                  <a:cubicBezTo>
                    <a:pt x="173" y="55"/>
                    <a:pt x="173" y="55"/>
                    <a:pt x="173" y="55"/>
                  </a:cubicBezTo>
                  <a:lnTo>
                    <a:pt x="173" y="31"/>
                  </a:lnTo>
                  <a:close/>
                  <a:moveTo>
                    <a:pt x="351" y="387"/>
                  </a:moveTo>
                  <a:cubicBezTo>
                    <a:pt x="31" y="387"/>
                    <a:pt x="31" y="387"/>
                    <a:pt x="31" y="387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1" y="121"/>
                    <a:pt x="67" y="86"/>
                    <a:pt x="111" y="86"/>
                  </a:cubicBezTo>
                  <a:cubicBezTo>
                    <a:pt x="271" y="86"/>
                    <a:pt x="271" y="86"/>
                    <a:pt x="271" y="86"/>
                  </a:cubicBezTo>
                  <a:cubicBezTo>
                    <a:pt x="315" y="86"/>
                    <a:pt x="351" y="121"/>
                    <a:pt x="351" y="165"/>
                  </a:cubicBezTo>
                  <a:cubicBezTo>
                    <a:pt x="351" y="387"/>
                    <a:pt x="351" y="387"/>
                    <a:pt x="351" y="3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11200DEB-F1D9-3C5A-F9D9-3C9AF7FD9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3211" y="3076427"/>
              <a:ext cx="56221" cy="48014"/>
            </a:xfrm>
            <a:custGeom>
              <a:avLst/>
              <a:gdLst>
                <a:gd name="T0" fmla="*/ 0 w 105"/>
                <a:gd name="T1" fmla="*/ 95 h 95"/>
                <a:gd name="T2" fmla="*/ 105 w 105"/>
                <a:gd name="T3" fmla="*/ 69 h 95"/>
                <a:gd name="T4" fmla="*/ 105 w 105"/>
                <a:gd name="T5" fmla="*/ 69 h 95"/>
                <a:gd name="T6" fmla="*/ 105 w 105"/>
                <a:gd name="T7" fmla="*/ 0 h 95"/>
                <a:gd name="T8" fmla="*/ 0 w 105"/>
                <a:gd name="T9" fmla="*/ 0 h 95"/>
                <a:gd name="T10" fmla="*/ 0 w 105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95">
                  <a:moveTo>
                    <a:pt x="0" y="95"/>
                  </a:moveTo>
                  <a:cubicBezTo>
                    <a:pt x="32" y="78"/>
                    <a:pt x="68" y="69"/>
                    <a:pt x="105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726ABA23-83B7-8E02-2F5A-D733F8215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1901" y="3076427"/>
              <a:ext cx="56674" cy="48014"/>
            </a:xfrm>
            <a:custGeom>
              <a:avLst/>
              <a:gdLst>
                <a:gd name="T0" fmla="*/ 106 w 106"/>
                <a:gd name="T1" fmla="*/ 0 h 95"/>
                <a:gd name="T2" fmla="*/ 0 w 106"/>
                <a:gd name="T3" fmla="*/ 0 h 95"/>
                <a:gd name="T4" fmla="*/ 0 w 106"/>
                <a:gd name="T5" fmla="*/ 69 h 95"/>
                <a:gd name="T6" fmla="*/ 1 w 106"/>
                <a:gd name="T7" fmla="*/ 69 h 95"/>
                <a:gd name="T8" fmla="*/ 106 w 106"/>
                <a:gd name="T9" fmla="*/ 95 h 95"/>
                <a:gd name="T10" fmla="*/ 106 w 106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95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37" y="69"/>
                    <a:pt x="73" y="78"/>
                    <a:pt x="106" y="95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3" name="Oval 20">
              <a:extLst>
                <a:ext uri="{FF2B5EF4-FFF2-40B4-BE49-F238E27FC236}">
                  <a16:creationId xmlns:a16="http://schemas.microsoft.com/office/drawing/2014/main" id="{F5CAABBE-C7E8-276D-BE61-C1BC29BAE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3215" y="3157091"/>
              <a:ext cx="30151" cy="288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4" name="Oval 21">
              <a:extLst>
                <a:ext uri="{FF2B5EF4-FFF2-40B4-BE49-F238E27FC236}">
                  <a16:creationId xmlns:a16="http://schemas.microsoft.com/office/drawing/2014/main" id="{EF772484-99B6-F9C7-B219-3FD761096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0078" y="3157091"/>
              <a:ext cx="30605" cy="288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55" name="CuadroTexto 159">
            <a:extLst>
              <a:ext uri="{FF2B5EF4-FFF2-40B4-BE49-F238E27FC236}">
                <a16:creationId xmlns:a16="http://schemas.microsoft.com/office/drawing/2014/main" id="{F3521B7B-B704-1357-D35E-BFC3BCA4F4F8}"/>
              </a:ext>
            </a:extLst>
          </p:cNvPr>
          <p:cNvSpPr txBox="1"/>
          <p:nvPr/>
        </p:nvSpPr>
        <p:spPr>
          <a:xfrm>
            <a:off x="9955390" y="2637280"/>
            <a:ext cx="772714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Inicio Operación T1</a:t>
            </a:r>
            <a:endParaRPr kumimoji="0" lang="es-ES_tradnl" sz="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  <p:pic>
        <p:nvPicPr>
          <p:cNvPr id="56" name="Imagen 168">
            <a:extLst>
              <a:ext uri="{FF2B5EF4-FFF2-40B4-BE49-F238E27FC236}">
                <a16:creationId xmlns:a16="http://schemas.microsoft.com/office/drawing/2014/main" id="{1FA114DE-0DD3-0D78-963E-80E894418DD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09854" y="2329626"/>
            <a:ext cx="293778" cy="324000"/>
          </a:xfrm>
          <a:prstGeom prst="rect">
            <a:avLst/>
          </a:prstGeom>
          <a:noFill/>
        </p:spPr>
      </p:pic>
      <p:sp>
        <p:nvSpPr>
          <p:cNvPr id="57" name="CuadroTexto 159">
            <a:extLst>
              <a:ext uri="{FF2B5EF4-FFF2-40B4-BE49-F238E27FC236}">
                <a16:creationId xmlns:a16="http://schemas.microsoft.com/office/drawing/2014/main" id="{A97E4196-8A00-C788-617D-EE509740BD73}"/>
              </a:ext>
            </a:extLst>
          </p:cNvPr>
          <p:cNvSpPr txBox="1"/>
          <p:nvPr/>
        </p:nvSpPr>
        <p:spPr>
          <a:xfrm>
            <a:off x="10894933" y="2646187"/>
            <a:ext cx="82422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Inicio Operación T2 2031</a:t>
            </a:r>
            <a:endParaRPr kumimoji="0" lang="es-ES_tradnl" sz="6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  <p:pic>
        <p:nvPicPr>
          <p:cNvPr id="58" name="Imagen 168">
            <a:extLst>
              <a:ext uri="{FF2B5EF4-FFF2-40B4-BE49-F238E27FC236}">
                <a16:creationId xmlns:a16="http://schemas.microsoft.com/office/drawing/2014/main" id="{620AEAFF-9C69-3F16-81E2-FE43D084AA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95430" y="2306743"/>
            <a:ext cx="316343" cy="324000"/>
          </a:xfrm>
          <a:prstGeom prst="rect">
            <a:avLst/>
          </a:prstGeom>
          <a:noFill/>
        </p:spPr>
      </p:pic>
      <p:pic>
        <p:nvPicPr>
          <p:cNvPr id="59" name="Imagen 167">
            <a:extLst>
              <a:ext uri="{FF2B5EF4-FFF2-40B4-BE49-F238E27FC236}">
                <a16:creationId xmlns:a16="http://schemas.microsoft.com/office/drawing/2014/main" id="{9FFBEF43-393B-7B27-A6DE-7DAE77B491D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2146" y="3018612"/>
            <a:ext cx="259644" cy="230817"/>
          </a:xfrm>
          <a:prstGeom prst="rect">
            <a:avLst/>
          </a:prstGeom>
        </p:spPr>
      </p:pic>
      <p:sp>
        <p:nvSpPr>
          <p:cNvPr id="60" name="CuadroTexto 169">
            <a:extLst>
              <a:ext uri="{FF2B5EF4-FFF2-40B4-BE49-F238E27FC236}">
                <a16:creationId xmlns:a16="http://schemas.microsoft.com/office/drawing/2014/main" id="{3D33F4E3-CB57-A3FC-BA70-FB1A5FB176F8}"/>
              </a:ext>
            </a:extLst>
          </p:cNvPr>
          <p:cNvSpPr txBox="1"/>
          <p:nvPr/>
        </p:nvSpPr>
        <p:spPr>
          <a:xfrm>
            <a:off x="7671119" y="3282746"/>
            <a:ext cx="653132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Obras</a:t>
            </a:r>
            <a:endParaRPr kumimoji="0" lang="es-ES_tradnl" sz="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  <p:sp>
        <p:nvSpPr>
          <p:cNvPr id="66" name="CuadroTexto 159">
            <a:extLst>
              <a:ext uri="{FF2B5EF4-FFF2-40B4-BE49-F238E27FC236}">
                <a16:creationId xmlns:a16="http://schemas.microsoft.com/office/drawing/2014/main" id="{FF5BAD9E-AAFD-A704-BE72-4191599CCD98}"/>
              </a:ext>
            </a:extLst>
          </p:cNvPr>
          <p:cNvSpPr txBox="1"/>
          <p:nvPr/>
        </p:nvSpPr>
        <p:spPr>
          <a:xfrm>
            <a:off x="8846007" y="3302768"/>
            <a:ext cx="82422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Inicio operación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Q1 2026</a:t>
            </a:r>
          </a:p>
        </p:txBody>
      </p:sp>
      <p:pic>
        <p:nvPicPr>
          <p:cNvPr id="67" name="Imagen 168">
            <a:extLst>
              <a:ext uri="{FF2B5EF4-FFF2-40B4-BE49-F238E27FC236}">
                <a16:creationId xmlns:a16="http://schemas.microsoft.com/office/drawing/2014/main" id="{C63A065E-2FA8-15FA-8EF7-686F473A6D3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13751" y="2963324"/>
            <a:ext cx="316343" cy="324000"/>
          </a:xfrm>
          <a:prstGeom prst="rect">
            <a:avLst/>
          </a:prstGeom>
          <a:noFill/>
        </p:spPr>
      </p:pic>
      <p:pic>
        <p:nvPicPr>
          <p:cNvPr id="68" name="Imagen 167">
            <a:extLst>
              <a:ext uri="{FF2B5EF4-FFF2-40B4-BE49-F238E27FC236}">
                <a16:creationId xmlns:a16="http://schemas.microsoft.com/office/drawing/2014/main" id="{8FF66770-238D-79F5-554B-DFE7B41DF90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38205" y="3665656"/>
            <a:ext cx="259644" cy="230817"/>
          </a:xfrm>
          <a:prstGeom prst="rect">
            <a:avLst/>
          </a:prstGeom>
        </p:spPr>
      </p:pic>
      <p:sp>
        <p:nvSpPr>
          <p:cNvPr id="69" name="CuadroTexto 169">
            <a:extLst>
              <a:ext uri="{FF2B5EF4-FFF2-40B4-BE49-F238E27FC236}">
                <a16:creationId xmlns:a16="http://schemas.microsoft.com/office/drawing/2014/main" id="{818C076C-06DD-9197-69EE-93A6C69125E9}"/>
              </a:ext>
            </a:extLst>
          </p:cNvPr>
          <p:cNvSpPr txBox="1"/>
          <p:nvPr/>
        </p:nvSpPr>
        <p:spPr>
          <a:xfrm>
            <a:off x="6827178" y="3929790"/>
            <a:ext cx="653132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Obras</a:t>
            </a:r>
            <a:endParaRPr kumimoji="0" lang="es-ES_tradnl" sz="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  <p:sp>
        <p:nvSpPr>
          <p:cNvPr id="70" name="CuadroTexto 159">
            <a:extLst>
              <a:ext uri="{FF2B5EF4-FFF2-40B4-BE49-F238E27FC236}">
                <a16:creationId xmlns:a16="http://schemas.microsoft.com/office/drawing/2014/main" id="{32EB918D-3F65-AFA8-5940-6C0E11A94CC8}"/>
              </a:ext>
            </a:extLst>
          </p:cNvPr>
          <p:cNvSpPr txBox="1"/>
          <p:nvPr/>
        </p:nvSpPr>
        <p:spPr>
          <a:xfrm>
            <a:off x="8447735" y="3936958"/>
            <a:ext cx="82422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Inicio operación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Q4 2025</a:t>
            </a:r>
          </a:p>
        </p:txBody>
      </p:sp>
      <p:pic>
        <p:nvPicPr>
          <p:cNvPr id="71" name="Imagen 168">
            <a:extLst>
              <a:ext uri="{FF2B5EF4-FFF2-40B4-BE49-F238E27FC236}">
                <a16:creationId xmlns:a16="http://schemas.microsoft.com/office/drawing/2014/main" id="{8985F87D-E0A1-DCA5-D91C-BA0EC6EE246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34805" y="3597514"/>
            <a:ext cx="316343" cy="324000"/>
          </a:xfrm>
          <a:prstGeom prst="rect">
            <a:avLst/>
          </a:prstGeom>
          <a:noFill/>
        </p:spPr>
      </p:pic>
      <p:pic>
        <p:nvPicPr>
          <p:cNvPr id="72" name="Imagen 167">
            <a:extLst>
              <a:ext uri="{FF2B5EF4-FFF2-40B4-BE49-F238E27FC236}">
                <a16:creationId xmlns:a16="http://schemas.microsoft.com/office/drawing/2014/main" id="{F1E42CB1-3AC1-6D40-2E69-3F02E2738B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1526" y="4280632"/>
            <a:ext cx="259644" cy="230817"/>
          </a:xfrm>
          <a:prstGeom prst="rect">
            <a:avLst/>
          </a:prstGeom>
        </p:spPr>
      </p:pic>
      <p:sp>
        <p:nvSpPr>
          <p:cNvPr id="73" name="CuadroTexto 169">
            <a:extLst>
              <a:ext uri="{FF2B5EF4-FFF2-40B4-BE49-F238E27FC236}">
                <a16:creationId xmlns:a16="http://schemas.microsoft.com/office/drawing/2014/main" id="{1BB966EF-A20C-ADB8-DCCE-DF473CD7281A}"/>
              </a:ext>
            </a:extLst>
          </p:cNvPr>
          <p:cNvSpPr txBox="1"/>
          <p:nvPr/>
        </p:nvSpPr>
        <p:spPr>
          <a:xfrm>
            <a:off x="7977100" y="4570893"/>
            <a:ext cx="653132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Obras</a:t>
            </a:r>
            <a:endParaRPr kumimoji="0" lang="es-ES_tradnl" sz="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CF08F584-9B3A-6B5C-5925-E36A73537D94}"/>
              </a:ext>
            </a:extLst>
          </p:cNvPr>
          <p:cNvSpPr txBox="1"/>
          <p:nvPr/>
        </p:nvSpPr>
        <p:spPr>
          <a:xfrm>
            <a:off x="9228769" y="4548482"/>
            <a:ext cx="82422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Inicio operación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Q1 2026</a:t>
            </a:r>
          </a:p>
        </p:txBody>
      </p:sp>
      <p:pic>
        <p:nvPicPr>
          <p:cNvPr id="75" name="Imagen 168">
            <a:extLst>
              <a:ext uri="{FF2B5EF4-FFF2-40B4-BE49-F238E27FC236}">
                <a16:creationId xmlns:a16="http://schemas.microsoft.com/office/drawing/2014/main" id="{CB30323F-8E42-24CF-FB07-1A252878401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20453" y="4209038"/>
            <a:ext cx="316343" cy="324000"/>
          </a:xfrm>
          <a:prstGeom prst="rect">
            <a:avLst/>
          </a:prstGeom>
          <a:noFill/>
        </p:spPr>
      </p:pic>
      <p:pic>
        <p:nvPicPr>
          <p:cNvPr id="76" name="Imagen 167">
            <a:extLst>
              <a:ext uri="{FF2B5EF4-FFF2-40B4-BE49-F238E27FC236}">
                <a16:creationId xmlns:a16="http://schemas.microsoft.com/office/drawing/2014/main" id="{815C86A5-B931-E237-7739-B784B40064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62342" y="4978723"/>
            <a:ext cx="259644" cy="230817"/>
          </a:xfrm>
          <a:prstGeom prst="rect">
            <a:avLst/>
          </a:prstGeom>
        </p:spPr>
      </p:pic>
      <p:sp>
        <p:nvSpPr>
          <p:cNvPr id="77" name="CuadroTexto 169">
            <a:extLst>
              <a:ext uri="{FF2B5EF4-FFF2-40B4-BE49-F238E27FC236}">
                <a16:creationId xmlns:a16="http://schemas.microsoft.com/office/drawing/2014/main" id="{B6D28D11-A68E-704B-D297-7A4CAA775E7E}"/>
              </a:ext>
            </a:extLst>
          </p:cNvPr>
          <p:cNvSpPr txBox="1"/>
          <p:nvPr/>
        </p:nvSpPr>
        <p:spPr>
          <a:xfrm>
            <a:off x="9351315" y="5242857"/>
            <a:ext cx="653132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Obras</a:t>
            </a:r>
            <a:endParaRPr kumimoji="0" lang="es-ES_tradnl" sz="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  <p:sp>
        <p:nvSpPr>
          <p:cNvPr id="78" name="CuadroTexto 160">
            <a:extLst>
              <a:ext uri="{FF2B5EF4-FFF2-40B4-BE49-F238E27FC236}">
                <a16:creationId xmlns:a16="http://schemas.microsoft.com/office/drawing/2014/main" id="{034D32EA-BD8C-38CE-6C85-3554E92DC69B}"/>
              </a:ext>
            </a:extLst>
          </p:cNvPr>
          <p:cNvSpPr txBox="1"/>
          <p:nvPr/>
        </p:nvSpPr>
        <p:spPr>
          <a:xfrm>
            <a:off x="9905193" y="5270697"/>
            <a:ext cx="720000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15 Trenes</a:t>
            </a:r>
          </a:p>
        </p:txBody>
      </p:sp>
      <p:grpSp>
        <p:nvGrpSpPr>
          <p:cNvPr id="79" name="Grupo 161">
            <a:extLst>
              <a:ext uri="{FF2B5EF4-FFF2-40B4-BE49-F238E27FC236}">
                <a16:creationId xmlns:a16="http://schemas.microsoft.com/office/drawing/2014/main" id="{C1862D5C-3D77-1452-9D1B-4EF5E2E11606}"/>
              </a:ext>
            </a:extLst>
          </p:cNvPr>
          <p:cNvGrpSpPr/>
          <p:nvPr/>
        </p:nvGrpSpPr>
        <p:grpSpPr>
          <a:xfrm>
            <a:off x="10169330" y="4962458"/>
            <a:ext cx="192261" cy="277790"/>
            <a:chOff x="8963747" y="3012408"/>
            <a:chExt cx="204027" cy="244553"/>
          </a:xfrm>
        </p:grpSpPr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69C8C694-8C0F-0045-BB86-F72F8DE509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63747" y="3012408"/>
              <a:ext cx="204027" cy="244553"/>
            </a:xfrm>
            <a:custGeom>
              <a:avLst/>
              <a:gdLst>
                <a:gd name="T0" fmla="*/ 381 w 381"/>
                <a:gd name="T1" fmla="*/ 165 h 485"/>
                <a:gd name="T2" fmla="*/ 271 w 381"/>
                <a:gd name="T3" fmla="*/ 55 h 485"/>
                <a:gd name="T4" fmla="*/ 240 w 381"/>
                <a:gd name="T5" fmla="*/ 55 h 485"/>
                <a:gd name="T6" fmla="*/ 240 w 381"/>
                <a:gd name="T7" fmla="*/ 31 h 485"/>
                <a:gd name="T8" fmla="*/ 275 w 381"/>
                <a:gd name="T9" fmla="*/ 31 h 485"/>
                <a:gd name="T10" fmla="*/ 275 w 381"/>
                <a:gd name="T11" fmla="*/ 0 h 485"/>
                <a:gd name="T12" fmla="*/ 107 w 381"/>
                <a:gd name="T13" fmla="*/ 0 h 485"/>
                <a:gd name="T14" fmla="*/ 107 w 381"/>
                <a:gd name="T15" fmla="*/ 31 h 485"/>
                <a:gd name="T16" fmla="*/ 142 w 381"/>
                <a:gd name="T17" fmla="*/ 31 h 485"/>
                <a:gd name="T18" fmla="*/ 142 w 381"/>
                <a:gd name="T19" fmla="*/ 55 h 485"/>
                <a:gd name="T20" fmla="*/ 111 w 381"/>
                <a:gd name="T21" fmla="*/ 55 h 485"/>
                <a:gd name="T22" fmla="*/ 0 w 381"/>
                <a:gd name="T23" fmla="*/ 165 h 485"/>
                <a:gd name="T24" fmla="*/ 0 w 381"/>
                <a:gd name="T25" fmla="*/ 418 h 485"/>
                <a:gd name="T26" fmla="*/ 68 w 381"/>
                <a:gd name="T27" fmla="*/ 418 h 485"/>
                <a:gd name="T28" fmla="*/ 6 w 381"/>
                <a:gd name="T29" fmla="*/ 485 h 485"/>
                <a:gd name="T30" fmla="*/ 99 w 381"/>
                <a:gd name="T31" fmla="*/ 485 h 485"/>
                <a:gd name="T32" fmla="*/ 129 w 381"/>
                <a:gd name="T33" fmla="*/ 418 h 485"/>
                <a:gd name="T34" fmla="*/ 253 w 381"/>
                <a:gd name="T35" fmla="*/ 418 h 485"/>
                <a:gd name="T36" fmla="*/ 283 w 381"/>
                <a:gd name="T37" fmla="*/ 485 h 485"/>
                <a:gd name="T38" fmla="*/ 375 w 381"/>
                <a:gd name="T39" fmla="*/ 485 h 485"/>
                <a:gd name="T40" fmla="*/ 314 w 381"/>
                <a:gd name="T41" fmla="*/ 418 h 485"/>
                <a:gd name="T42" fmla="*/ 381 w 381"/>
                <a:gd name="T43" fmla="*/ 418 h 485"/>
                <a:gd name="T44" fmla="*/ 381 w 381"/>
                <a:gd name="T45" fmla="*/ 165 h 485"/>
                <a:gd name="T46" fmla="*/ 173 w 381"/>
                <a:gd name="T47" fmla="*/ 31 h 485"/>
                <a:gd name="T48" fmla="*/ 209 w 381"/>
                <a:gd name="T49" fmla="*/ 31 h 485"/>
                <a:gd name="T50" fmla="*/ 209 w 381"/>
                <a:gd name="T51" fmla="*/ 55 h 485"/>
                <a:gd name="T52" fmla="*/ 173 w 381"/>
                <a:gd name="T53" fmla="*/ 55 h 485"/>
                <a:gd name="T54" fmla="*/ 173 w 381"/>
                <a:gd name="T55" fmla="*/ 31 h 485"/>
                <a:gd name="T56" fmla="*/ 351 w 381"/>
                <a:gd name="T57" fmla="*/ 387 h 485"/>
                <a:gd name="T58" fmla="*/ 31 w 381"/>
                <a:gd name="T59" fmla="*/ 387 h 485"/>
                <a:gd name="T60" fmla="*/ 31 w 381"/>
                <a:gd name="T61" fmla="*/ 165 h 485"/>
                <a:gd name="T62" fmla="*/ 111 w 381"/>
                <a:gd name="T63" fmla="*/ 86 h 485"/>
                <a:gd name="T64" fmla="*/ 271 w 381"/>
                <a:gd name="T65" fmla="*/ 86 h 485"/>
                <a:gd name="T66" fmla="*/ 351 w 381"/>
                <a:gd name="T67" fmla="*/ 165 h 485"/>
                <a:gd name="T68" fmla="*/ 351 w 381"/>
                <a:gd name="T69" fmla="*/ 38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1" h="485">
                  <a:moveTo>
                    <a:pt x="381" y="165"/>
                  </a:moveTo>
                  <a:cubicBezTo>
                    <a:pt x="381" y="104"/>
                    <a:pt x="332" y="55"/>
                    <a:pt x="271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40" y="31"/>
                    <a:pt x="240" y="31"/>
                    <a:pt x="240" y="31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50" y="55"/>
                    <a:pt x="0" y="104"/>
                    <a:pt x="0" y="165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68" y="418"/>
                    <a:pt x="68" y="418"/>
                    <a:pt x="68" y="418"/>
                  </a:cubicBezTo>
                  <a:cubicBezTo>
                    <a:pt x="6" y="485"/>
                    <a:pt x="6" y="485"/>
                    <a:pt x="6" y="485"/>
                  </a:cubicBezTo>
                  <a:cubicBezTo>
                    <a:pt x="99" y="485"/>
                    <a:pt x="99" y="485"/>
                    <a:pt x="99" y="485"/>
                  </a:cubicBezTo>
                  <a:cubicBezTo>
                    <a:pt x="129" y="418"/>
                    <a:pt x="129" y="418"/>
                    <a:pt x="129" y="418"/>
                  </a:cubicBezTo>
                  <a:cubicBezTo>
                    <a:pt x="253" y="418"/>
                    <a:pt x="253" y="418"/>
                    <a:pt x="253" y="418"/>
                  </a:cubicBezTo>
                  <a:cubicBezTo>
                    <a:pt x="283" y="485"/>
                    <a:pt x="283" y="485"/>
                    <a:pt x="283" y="485"/>
                  </a:cubicBezTo>
                  <a:cubicBezTo>
                    <a:pt x="375" y="485"/>
                    <a:pt x="375" y="485"/>
                    <a:pt x="375" y="485"/>
                  </a:cubicBezTo>
                  <a:cubicBezTo>
                    <a:pt x="314" y="418"/>
                    <a:pt x="314" y="418"/>
                    <a:pt x="314" y="418"/>
                  </a:cubicBezTo>
                  <a:cubicBezTo>
                    <a:pt x="381" y="418"/>
                    <a:pt x="381" y="418"/>
                    <a:pt x="381" y="418"/>
                  </a:cubicBezTo>
                  <a:lnTo>
                    <a:pt x="381" y="165"/>
                  </a:lnTo>
                  <a:close/>
                  <a:moveTo>
                    <a:pt x="173" y="31"/>
                  </a:moveTo>
                  <a:cubicBezTo>
                    <a:pt x="209" y="31"/>
                    <a:pt x="209" y="31"/>
                    <a:pt x="209" y="31"/>
                  </a:cubicBezTo>
                  <a:cubicBezTo>
                    <a:pt x="209" y="55"/>
                    <a:pt x="209" y="55"/>
                    <a:pt x="209" y="55"/>
                  </a:cubicBezTo>
                  <a:cubicBezTo>
                    <a:pt x="173" y="55"/>
                    <a:pt x="173" y="55"/>
                    <a:pt x="173" y="55"/>
                  </a:cubicBezTo>
                  <a:lnTo>
                    <a:pt x="173" y="31"/>
                  </a:lnTo>
                  <a:close/>
                  <a:moveTo>
                    <a:pt x="351" y="387"/>
                  </a:moveTo>
                  <a:cubicBezTo>
                    <a:pt x="31" y="387"/>
                    <a:pt x="31" y="387"/>
                    <a:pt x="31" y="387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1" y="121"/>
                    <a:pt x="67" y="86"/>
                    <a:pt x="111" y="86"/>
                  </a:cubicBezTo>
                  <a:cubicBezTo>
                    <a:pt x="271" y="86"/>
                    <a:pt x="271" y="86"/>
                    <a:pt x="271" y="86"/>
                  </a:cubicBezTo>
                  <a:cubicBezTo>
                    <a:pt x="315" y="86"/>
                    <a:pt x="351" y="121"/>
                    <a:pt x="351" y="165"/>
                  </a:cubicBezTo>
                  <a:cubicBezTo>
                    <a:pt x="351" y="387"/>
                    <a:pt x="351" y="387"/>
                    <a:pt x="351" y="3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9296AF26-E292-7891-5142-565E05FB2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3211" y="3076427"/>
              <a:ext cx="56221" cy="48014"/>
            </a:xfrm>
            <a:custGeom>
              <a:avLst/>
              <a:gdLst>
                <a:gd name="T0" fmla="*/ 0 w 105"/>
                <a:gd name="T1" fmla="*/ 95 h 95"/>
                <a:gd name="T2" fmla="*/ 105 w 105"/>
                <a:gd name="T3" fmla="*/ 69 h 95"/>
                <a:gd name="T4" fmla="*/ 105 w 105"/>
                <a:gd name="T5" fmla="*/ 69 h 95"/>
                <a:gd name="T6" fmla="*/ 105 w 105"/>
                <a:gd name="T7" fmla="*/ 0 h 95"/>
                <a:gd name="T8" fmla="*/ 0 w 105"/>
                <a:gd name="T9" fmla="*/ 0 h 95"/>
                <a:gd name="T10" fmla="*/ 0 w 105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95">
                  <a:moveTo>
                    <a:pt x="0" y="95"/>
                  </a:moveTo>
                  <a:cubicBezTo>
                    <a:pt x="32" y="78"/>
                    <a:pt x="68" y="69"/>
                    <a:pt x="105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7F50527F-A025-CC8F-0F33-F3D05E4AF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1901" y="3076427"/>
              <a:ext cx="56674" cy="48014"/>
            </a:xfrm>
            <a:custGeom>
              <a:avLst/>
              <a:gdLst>
                <a:gd name="T0" fmla="*/ 106 w 106"/>
                <a:gd name="T1" fmla="*/ 0 h 95"/>
                <a:gd name="T2" fmla="*/ 0 w 106"/>
                <a:gd name="T3" fmla="*/ 0 h 95"/>
                <a:gd name="T4" fmla="*/ 0 w 106"/>
                <a:gd name="T5" fmla="*/ 69 h 95"/>
                <a:gd name="T6" fmla="*/ 1 w 106"/>
                <a:gd name="T7" fmla="*/ 69 h 95"/>
                <a:gd name="T8" fmla="*/ 106 w 106"/>
                <a:gd name="T9" fmla="*/ 95 h 95"/>
                <a:gd name="T10" fmla="*/ 106 w 106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95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37" y="69"/>
                    <a:pt x="73" y="78"/>
                    <a:pt x="106" y="95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3" name="Oval 20">
              <a:extLst>
                <a:ext uri="{FF2B5EF4-FFF2-40B4-BE49-F238E27FC236}">
                  <a16:creationId xmlns:a16="http://schemas.microsoft.com/office/drawing/2014/main" id="{99B0BA65-8303-4EC0-9A47-4CBC31B00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3215" y="3157091"/>
              <a:ext cx="30151" cy="288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4" name="Oval 21">
              <a:extLst>
                <a:ext uri="{FF2B5EF4-FFF2-40B4-BE49-F238E27FC236}">
                  <a16:creationId xmlns:a16="http://schemas.microsoft.com/office/drawing/2014/main" id="{3E5E65B5-B011-4DEE-F7F9-13A8D2A51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0078" y="3157091"/>
              <a:ext cx="30605" cy="288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85" name="CuadroTexto 159">
            <a:extLst>
              <a:ext uri="{FF2B5EF4-FFF2-40B4-BE49-F238E27FC236}">
                <a16:creationId xmlns:a16="http://schemas.microsoft.com/office/drawing/2014/main" id="{EA707866-0362-6375-0633-CBDDEF6E56E7}"/>
              </a:ext>
            </a:extLst>
          </p:cNvPr>
          <p:cNvSpPr txBox="1"/>
          <p:nvPr/>
        </p:nvSpPr>
        <p:spPr>
          <a:xfrm>
            <a:off x="10694436" y="5231221"/>
            <a:ext cx="82422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Inicio Operación T2 2029</a:t>
            </a:r>
            <a:endParaRPr kumimoji="0" lang="es-ES_tradnl" sz="6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  <p:pic>
        <p:nvPicPr>
          <p:cNvPr id="86" name="Imagen 168">
            <a:extLst>
              <a:ext uri="{FF2B5EF4-FFF2-40B4-BE49-F238E27FC236}">
                <a16:creationId xmlns:a16="http://schemas.microsoft.com/office/drawing/2014/main" id="{8C51C940-FEAA-A7D9-06C1-D4D782B943A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94933" y="4891777"/>
            <a:ext cx="316343" cy="324000"/>
          </a:xfrm>
          <a:prstGeom prst="rect">
            <a:avLst/>
          </a:prstGeom>
          <a:noFill/>
        </p:spPr>
      </p:pic>
      <p:sp>
        <p:nvSpPr>
          <p:cNvPr id="87" name="Rectángulo 86">
            <a:extLst>
              <a:ext uri="{FF2B5EF4-FFF2-40B4-BE49-F238E27FC236}">
                <a16:creationId xmlns:a16="http://schemas.microsoft.com/office/drawing/2014/main" id="{5BC58090-372F-6F11-F258-8813CA2EE1F4}"/>
              </a:ext>
            </a:extLst>
          </p:cNvPr>
          <p:cNvSpPr/>
          <p:nvPr/>
        </p:nvSpPr>
        <p:spPr>
          <a:xfrm>
            <a:off x="4526716" y="2931697"/>
            <a:ext cx="90506" cy="57165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8" name="Imagen 167">
            <a:extLst>
              <a:ext uri="{FF2B5EF4-FFF2-40B4-BE49-F238E27FC236}">
                <a16:creationId xmlns:a16="http://schemas.microsoft.com/office/drawing/2014/main" id="{28C44EEB-6013-E877-3405-8F2DCA8626E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0403" y="5577978"/>
            <a:ext cx="259644" cy="230817"/>
          </a:xfrm>
          <a:prstGeom prst="rect">
            <a:avLst/>
          </a:prstGeom>
        </p:spPr>
      </p:pic>
      <p:sp>
        <p:nvSpPr>
          <p:cNvPr id="89" name="CuadroTexto 169">
            <a:extLst>
              <a:ext uri="{FF2B5EF4-FFF2-40B4-BE49-F238E27FC236}">
                <a16:creationId xmlns:a16="http://schemas.microsoft.com/office/drawing/2014/main" id="{F3B17506-2B59-145B-B9AA-9C480B8774D7}"/>
              </a:ext>
            </a:extLst>
          </p:cNvPr>
          <p:cNvSpPr txBox="1"/>
          <p:nvPr/>
        </p:nvSpPr>
        <p:spPr>
          <a:xfrm>
            <a:off x="7638691" y="5842112"/>
            <a:ext cx="860964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Implementación</a:t>
            </a:r>
            <a:endParaRPr kumimoji="0" lang="es-ES_tradnl" sz="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id="{7249421C-21D6-D6C9-CB61-D42210722FE6}"/>
              </a:ext>
            </a:extLst>
          </p:cNvPr>
          <p:cNvSpPr/>
          <p:nvPr/>
        </p:nvSpPr>
        <p:spPr>
          <a:xfrm>
            <a:off x="4487275" y="5550310"/>
            <a:ext cx="162939" cy="57165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CuadroTexto 160">
            <a:extLst>
              <a:ext uri="{FF2B5EF4-FFF2-40B4-BE49-F238E27FC236}">
                <a16:creationId xmlns:a16="http://schemas.microsoft.com/office/drawing/2014/main" id="{6411A90B-61EE-1435-372E-F42B5E1541F4}"/>
              </a:ext>
            </a:extLst>
          </p:cNvPr>
          <p:cNvSpPr txBox="1"/>
          <p:nvPr/>
        </p:nvSpPr>
        <p:spPr>
          <a:xfrm>
            <a:off x="7592894" y="4572035"/>
            <a:ext cx="720000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 Trenes</a:t>
            </a:r>
          </a:p>
        </p:txBody>
      </p:sp>
      <p:grpSp>
        <p:nvGrpSpPr>
          <p:cNvPr id="92" name="Grupo 161">
            <a:extLst>
              <a:ext uri="{FF2B5EF4-FFF2-40B4-BE49-F238E27FC236}">
                <a16:creationId xmlns:a16="http://schemas.microsoft.com/office/drawing/2014/main" id="{31CDA989-6ED4-E58A-CA32-75F5193A38BE}"/>
              </a:ext>
            </a:extLst>
          </p:cNvPr>
          <p:cNvGrpSpPr/>
          <p:nvPr/>
        </p:nvGrpSpPr>
        <p:grpSpPr>
          <a:xfrm>
            <a:off x="7849929" y="4263796"/>
            <a:ext cx="192261" cy="277790"/>
            <a:chOff x="8963747" y="3012408"/>
            <a:chExt cx="204027" cy="244553"/>
          </a:xfrm>
        </p:grpSpPr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9F0EBD6A-1E0B-63ED-6179-87303427F2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63747" y="3012408"/>
              <a:ext cx="204027" cy="244553"/>
            </a:xfrm>
            <a:custGeom>
              <a:avLst/>
              <a:gdLst>
                <a:gd name="T0" fmla="*/ 381 w 381"/>
                <a:gd name="T1" fmla="*/ 165 h 485"/>
                <a:gd name="T2" fmla="*/ 271 w 381"/>
                <a:gd name="T3" fmla="*/ 55 h 485"/>
                <a:gd name="T4" fmla="*/ 240 w 381"/>
                <a:gd name="T5" fmla="*/ 55 h 485"/>
                <a:gd name="T6" fmla="*/ 240 w 381"/>
                <a:gd name="T7" fmla="*/ 31 h 485"/>
                <a:gd name="T8" fmla="*/ 275 w 381"/>
                <a:gd name="T9" fmla="*/ 31 h 485"/>
                <a:gd name="T10" fmla="*/ 275 w 381"/>
                <a:gd name="T11" fmla="*/ 0 h 485"/>
                <a:gd name="T12" fmla="*/ 107 w 381"/>
                <a:gd name="T13" fmla="*/ 0 h 485"/>
                <a:gd name="T14" fmla="*/ 107 w 381"/>
                <a:gd name="T15" fmla="*/ 31 h 485"/>
                <a:gd name="T16" fmla="*/ 142 w 381"/>
                <a:gd name="T17" fmla="*/ 31 h 485"/>
                <a:gd name="T18" fmla="*/ 142 w 381"/>
                <a:gd name="T19" fmla="*/ 55 h 485"/>
                <a:gd name="T20" fmla="*/ 111 w 381"/>
                <a:gd name="T21" fmla="*/ 55 h 485"/>
                <a:gd name="T22" fmla="*/ 0 w 381"/>
                <a:gd name="T23" fmla="*/ 165 h 485"/>
                <a:gd name="T24" fmla="*/ 0 w 381"/>
                <a:gd name="T25" fmla="*/ 418 h 485"/>
                <a:gd name="T26" fmla="*/ 68 w 381"/>
                <a:gd name="T27" fmla="*/ 418 h 485"/>
                <a:gd name="T28" fmla="*/ 6 w 381"/>
                <a:gd name="T29" fmla="*/ 485 h 485"/>
                <a:gd name="T30" fmla="*/ 99 w 381"/>
                <a:gd name="T31" fmla="*/ 485 h 485"/>
                <a:gd name="T32" fmla="*/ 129 w 381"/>
                <a:gd name="T33" fmla="*/ 418 h 485"/>
                <a:gd name="T34" fmla="*/ 253 w 381"/>
                <a:gd name="T35" fmla="*/ 418 h 485"/>
                <a:gd name="T36" fmla="*/ 283 w 381"/>
                <a:gd name="T37" fmla="*/ 485 h 485"/>
                <a:gd name="T38" fmla="*/ 375 w 381"/>
                <a:gd name="T39" fmla="*/ 485 h 485"/>
                <a:gd name="T40" fmla="*/ 314 w 381"/>
                <a:gd name="T41" fmla="*/ 418 h 485"/>
                <a:gd name="T42" fmla="*/ 381 w 381"/>
                <a:gd name="T43" fmla="*/ 418 h 485"/>
                <a:gd name="T44" fmla="*/ 381 w 381"/>
                <a:gd name="T45" fmla="*/ 165 h 485"/>
                <a:gd name="T46" fmla="*/ 173 w 381"/>
                <a:gd name="T47" fmla="*/ 31 h 485"/>
                <a:gd name="T48" fmla="*/ 209 w 381"/>
                <a:gd name="T49" fmla="*/ 31 h 485"/>
                <a:gd name="T50" fmla="*/ 209 w 381"/>
                <a:gd name="T51" fmla="*/ 55 h 485"/>
                <a:gd name="T52" fmla="*/ 173 w 381"/>
                <a:gd name="T53" fmla="*/ 55 h 485"/>
                <a:gd name="T54" fmla="*/ 173 w 381"/>
                <a:gd name="T55" fmla="*/ 31 h 485"/>
                <a:gd name="T56" fmla="*/ 351 w 381"/>
                <a:gd name="T57" fmla="*/ 387 h 485"/>
                <a:gd name="T58" fmla="*/ 31 w 381"/>
                <a:gd name="T59" fmla="*/ 387 h 485"/>
                <a:gd name="T60" fmla="*/ 31 w 381"/>
                <a:gd name="T61" fmla="*/ 165 h 485"/>
                <a:gd name="T62" fmla="*/ 111 w 381"/>
                <a:gd name="T63" fmla="*/ 86 h 485"/>
                <a:gd name="T64" fmla="*/ 271 w 381"/>
                <a:gd name="T65" fmla="*/ 86 h 485"/>
                <a:gd name="T66" fmla="*/ 351 w 381"/>
                <a:gd name="T67" fmla="*/ 165 h 485"/>
                <a:gd name="T68" fmla="*/ 351 w 381"/>
                <a:gd name="T69" fmla="*/ 38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1" h="485">
                  <a:moveTo>
                    <a:pt x="381" y="165"/>
                  </a:moveTo>
                  <a:cubicBezTo>
                    <a:pt x="381" y="104"/>
                    <a:pt x="332" y="55"/>
                    <a:pt x="271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40" y="31"/>
                    <a:pt x="240" y="31"/>
                    <a:pt x="240" y="31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50" y="55"/>
                    <a:pt x="0" y="104"/>
                    <a:pt x="0" y="165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68" y="418"/>
                    <a:pt x="68" y="418"/>
                    <a:pt x="68" y="418"/>
                  </a:cubicBezTo>
                  <a:cubicBezTo>
                    <a:pt x="6" y="485"/>
                    <a:pt x="6" y="485"/>
                    <a:pt x="6" y="485"/>
                  </a:cubicBezTo>
                  <a:cubicBezTo>
                    <a:pt x="99" y="485"/>
                    <a:pt x="99" y="485"/>
                    <a:pt x="99" y="485"/>
                  </a:cubicBezTo>
                  <a:cubicBezTo>
                    <a:pt x="129" y="418"/>
                    <a:pt x="129" y="418"/>
                    <a:pt x="129" y="418"/>
                  </a:cubicBezTo>
                  <a:cubicBezTo>
                    <a:pt x="253" y="418"/>
                    <a:pt x="253" y="418"/>
                    <a:pt x="253" y="418"/>
                  </a:cubicBezTo>
                  <a:cubicBezTo>
                    <a:pt x="283" y="485"/>
                    <a:pt x="283" y="485"/>
                    <a:pt x="283" y="485"/>
                  </a:cubicBezTo>
                  <a:cubicBezTo>
                    <a:pt x="375" y="485"/>
                    <a:pt x="375" y="485"/>
                    <a:pt x="375" y="485"/>
                  </a:cubicBezTo>
                  <a:cubicBezTo>
                    <a:pt x="314" y="418"/>
                    <a:pt x="314" y="418"/>
                    <a:pt x="314" y="418"/>
                  </a:cubicBezTo>
                  <a:cubicBezTo>
                    <a:pt x="381" y="418"/>
                    <a:pt x="381" y="418"/>
                    <a:pt x="381" y="418"/>
                  </a:cubicBezTo>
                  <a:lnTo>
                    <a:pt x="381" y="165"/>
                  </a:lnTo>
                  <a:close/>
                  <a:moveTo>
                    <a:pt x="173" y="31"/>
                  </a:moveTo>
                  <a:cubicBezTo>
                    <a:pt x="209" y="31"/>
                    <a:pt x="209" y="31"/>
                    <a:pt x="209" y="31"/>
                  </a:cubicBezTo>
                  <a:cubicBezTo>
                    <a:pt x="209" y="55"/>
                    <a:pt x="209" y="55"/>
                    <a:pt x="209" y="55"/>
                  </a:cubicBezTo>
                  <a:cubicBezTo>
                    <a:pt x="173" y="55"/>
                    <a:pt x="173" y="55"/>
                    <a:pt x="173" y="55"/>
                  </a:cubicBezTo>
                  <a:lnTo>
                    <a:pt x="173" y="31"/>
                  </a:lnTo>
                  <a:close/>
                  <a:moveTo>
                    <a:pt x="351" y="387"/>
                  </a:moveTo>
                  <a:cubicBezTo>
                    <a:pt x="31" y="387"/>
                    <a:pt x="31" y="387"/>
                    <a:pt x="31" y="387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1" y="121"/>
                    <a:pt x="67" y="86"/>
                    <a:pt x="111" y="86"/>
                  </a:cubicBezTo>
                  <a:cubicBezTo>
                    <a:pt x="271" y="86"/>
                    <a:pt x="271" y="86"/>
                    <a:pt x="271" y="86"/>
                  </a:cubicBezTo>
                  <a:cubicBezTo>
                    <a:pt x="315" y="86"/>
                    <a:pt x="351" y="121"/>
                    <a:pt x="351" y="165"/>
                  </a:cubicBezTo>
                  <a:cubicBezTo>
                    <a:pt x="351" y="387"/>
                    <a:pt x="351" y="387"/>
                    <a:pt x="351" y="3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2CE82138-4940-42C8-7B37-870362526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3211" y="3076427"/>
              <a:ext cx="56221" cy="48014"/>
            </a:xfrm>
            <a:custGeom>
              <a:avLst/>
              <a:gdLst>
                <a:gd name="T0" fmla="*/ 0 w 105"/>
                <a:gd name="T1" fmla="*/ 95 h 95"/>
                <a:gd name="T2" fmla="*/ 105 w 105"/>
                <a:gd name="T3" fmla="*/ 69 h 95"/>
                <a:gd name="T4" fmla="*/ 105 w 105"/>
                <a:gd name="T5" fmla="*/ 69 h 95"/>
                <a:gd name="T6" fmla="*/ 105 w 105"/>
                <a:gd name="T7" fmla="*/ 0 h 95"/>
                <a:gd name="T8" fmla="*/ 0 w 105"/>
                <a:gd name="T9" fmla="*/ 0 h 95"/>
                <a:gd name="T10" fmla="*/ 0 w 105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95">
                  <a:moveTo>
                    <a:pt x="0" y="95"/>
                  </a:moveTo>
                  <a:cubicBezTo>
                    <a:pt x="32" y="78"/>
                    <a:pt x="68" y="69"/>
                    <a:pt x="105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E52EEBBB-F859-478C-A393-02CB9C405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1901" y="3076427"/>
              <a:ext cx="56674" cy="48014"/>
            </a:xfrm>
            <a:custGeom>
              <a:avLst/>
              <a:gdLst>
                <a:gd name="T0" fmla="*/ 106 w 106"/>
                <a:gd name="T1" fmla="*/ 0 h 95"/>
                <a:gd name="T2" fmla="*/ 0 w 106"/>
                <a:gd name="T3" fmla="*/ 0 h 95"/>
                <a:gd name="T4" fmla="*/ 0 w 106"/>
                <a:gd name="T5" fmla="*/ 69 h 95"/>
                <a:gd name="T6" fmla="*/ 1 w 106"/>
                <a:gd name="T7" fmla="*/ 69 h 95"/>
                <a:gd name="T8" fmla="*/ 106 w 106"/>
                <a:gd name="T9" fmla="*/ 95 h 95"/>
                <a:gd name="T10" fmla="*/ 106 w 106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95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37" y="69"/>
                    <a:pt x="73" y="78"/>
                    <a:pt x="106" y="95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6" name="Oval 20">
              <a:extLst>
                <a:ext uri="{FF2B5EF4-FFF2-40B4-BE49-F238E27FC236}">
                  <a16:creationId xmlns:a16="http://schemas.microsoft.com/office/drawing/2014/main" id="{DBA18DF7-F187-8FAA-303B-6A375B796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3215" y="3157091"/>
              <a:ext cx="30151" cy="288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7" name="Oval 21">
              <a:extLst>
                <a:ext uri="{FF2B5EF4-FFF2-40B4-BE49-F238E27FC236}">
                  <a16:creationId xmlns:a16="http://schemas.microsoft.com/office/drawing/2014/main" id="{878B8B17-A434-FD62-4C3D-08046E771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0078" y="3157091"/>
              <a:ext cx="30605" cy="288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98" name="Rectángulo 97">
            <a:extLst>
              <a:ext uri="{FF2B5EF4-FFF2-40B4-BE49-F238E27FC236}">
                <a16:creationId xmlns:a16="http://schemas.microsoft.com/office/drawing/2014/main" id="{6048352B-EF94-C1B9-A0B1-0059A17F66BE}"/>
              </a:ext>
            </a:extLst>
          </p:cNvPr>
          <p:cNvSpPr/>
          <p:nvPr/>
        </p:nvSpPr>
        <p:spPr>
          <a:xfrm>
            <a:off x="6384709" y="1233643"/>
            <a:ext cx="5576997" cy="345462"/>
          </a:xfrm>
          <a:prstGeom prst="rect">
            <a:avLst/>
          </a:prstGeom>
          <a:solidFill>
            <a:srgbClr val="568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1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Verdana"/>
                <a:cs typeface="+mn-cs"/>
              </a:rPr>
              <a:t>2022       2023       2024       2025       2026       2027       2028       2029       3030       3031       </a:t>
            </a:r>
          </a:p>
        </p:txBody>
      </p:sp>
      <p:sp>
        <p:nvSpPr>
          <p:cNvPr id="99" name="Rectangle 123">
            <a:extLst>
              <a:ext uri="{FF2B5EF4-FFF2-40B4-BE49-F238E27FC236}">
                <a16:creationId xmlns:a16="http://schemas.microsoft.com/office/drawing/2014/main" id="{0858B0E6-0631-D460-E80B-341884DDD268}"/>
              </a:ext>
            </a:extLst>
          </p:cNvPr>
          <p:cNvSpPr/>
          <p:nvPr/>
        </p:nvSpPr>
        <p:spPr>
          <a:xfrm>
            <a:off x="8587056" y="5079359"/>
            <a:ext cx="552663" cy="1913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RCA</a:t>
            </a:r>
          </a:p>
        </p:txBody>
      </p:sp>
      <p:pic>
        <p:nvPicPr>
          <p:cNvPr id="100" name="Imagen 167">
            <a:extLst>
              <a:ext uri="{FF2B5EF4-FFF2-40B4-BE49-F238E27FC236}">
                <a16:creationId xmlns:a16="http://schemas.microsoft.com/office/drawing/2014/main" id="{459B8877-88D0-9023-C9B6-EB1C27BB4F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98609" y="1706046"/>
            <a:ext cx="259644" cy="230817"/>
          </a:xfrm>
          <a:prstGeom prst="rect">
            <a:avLst/>
          </a:prstGeom>
        </p:spPr>
      </p:pic>
      <p:sp>
        <p:nvSpPr>
          <p:cNvPr id="101" name="CuadroTexto 169">
            <a:extLst>
              <a:ext uri="{FF2B5EF4-FFF2-40B4-BE49-F238E27FC236}">
                <a16:creationId xmlns:a16="http://schemas.microsoft.com/office/drawing/2014/main" id="{EA9D2399-9B65-8797-B607-E85796009AA5}"/>
              </a:ext>
            </a:extLst>
          </p:cNvPr>
          <p:cNvSpPr txBox="1"/>
          <p:nvPr/>
        </p:nvSpPr>
        <p:spPr>
          <a:xfrm>
            <a:off x="8405937" y="1918338"/>
            <a:ext cx="65313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OOCC Tramos</a:t>
            </a:r>
            <a:endParaRPr kumimoji="0" lang="es-ES_tradnl" sz="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  <p:sp>
        <p:nvSpPr>
          <p:cNvPr id="102" name="Flecha: a la derecha 2">
            <a:hlinkClick r:id="rId6" action="ppaction://hlinksldjump"/>
            <a:extLst>
              <a:ext uri="{FF2B5EF4-FFF2-40B4-BE49-F238E27FC236}">
                <a16:creationId xmlns:a16="http://schemas.microsoft.com/office/drawing/2014/main" id="{A8479055-B68F-F674-9CEA-275B276757E3}"/>
              </a:ext>
            </a:extLst>
          </p:cNvPr>
          <p:cNvSpPr/>
          <p:nvPr/>
        </p:nvSpPr>
        <p:spPr>
          <a:xfrm>
            <a:off x="3657069" y="1806437"/>
            <a:ext cx="144000" cy="2355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Flecha: a la derecha 91">
            <a:hlinkClick r:id="rId7" action="ppaction://hlinksldjump"/>
            <a:extLst>
              <a:ext uri="{FF2B5EF4-FFF2-40B4-BE49-F238E27FC236}">
                <a16:creationId xmlns:a16="http://schemas.microsoft.com/office/drawing/2014/main" id="{1AB4A682-B214-212F-0286-3D59D709C546}"/>
              </a:ext>
            </a:extLst>
          </p:cNvPr>
          <p:cNvSpPr/>
          <p:nvPr/>
        </p:nvSpPr>
        <p:spPr>
          <a:xfrm>
            <a:off x="3657069" y="2471098"/>
            <a:ext cx="144000" cy="2355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echa: a la derecha 93">
            <a:hlinkClick r:id="" action="ppaction://noaction"/>
            <a:extLst>
              <a:ext uri="{FF2B5EF4-FFF2-40B4-BE49-F238E27FC236}">
                <a16:creationId xmlns:a16="http://schemas.microsoft.com/office/drawing/2014/main" id="{E736B635-FC1B-E3C8-EFED-DB874B5B9EA7}"/>
              </a:ext>
            </a:extLst>
          </p:cNvPr>
          <p:cNvSpPr/>
          <p:nvPr/>
        </p:nvSpPr>
        <p:spPr>
          <a:xfrm>
            <a:off x="3657069" y="3759514"/>
            <a:ext cx="144000" cy="2355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lecha: a la derecha 95">
            <a:hlinkClick r:id="" action="ppaction://noaction"/>
            <a:extLst>
              <a:ext uri="{FF2B5EF4-FFF2-40B4-BE49-F238E27FC236}">
                <a16:creationId xmlns:a16="http://schemas.microsoft.com/office/drawing/2014/main" id="{BAD67609-22A5-908E-322E-7EFA3CF4BF03}"/>
              </a:ext>
            </a:extLst>
          </p:cNvPr>
          <p:cNvSpPr/>
          <p:nvPr/>
        </p:nvSpPr>
        <p:spPr>
          <a:xfrm>
            <a:off x="3657069" y="4435922"/>
            <a:ext cx="144000" cy="2355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lecha: a la derecha 102">
            <a:hlinkClick r:id="" action="ppaction://noaction"/>
            <a:extLst>
              <a:ext uri="{FF2B5EF4-FFF2-40B4-BE49-F238E27FC236}">
                <a16:creationId xmlns:a16="http://schemas.microsoft.com/office/drawing/2014/main" id="{23CCAB00-44E3-3BFD-E6CC-F5CEA30CBB68}"/>
              </a:ext>
            </a:extLst>
          </p:cNvPr>
          <p:cNvSpPr/>
          <p:nvPr/>
        </p:nvSpPr>
        <p:spPr>
          <a:xfrm>
            <a:off x="3657069" y="5030438"/>
            <a:ext cx="144000" cy="2355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ectángulo 106">
            <a:extLst>
              <a:ext uri="{FF2B5EF4-FFF2-40B4-BE49-F238E27FC236}">
                <a16:creationId xmlns:a16="http://schemas.microsoft.com/office/drawing/2014/main" id="{063EAA81-A769-2FC7-5D62-2A21C5CE75AF}"/>
              </a:ext>
            </a:extLst>
          </p:cNvPr>
          <p:cNvSpPr/>
          <p:nvPr/>
        </p:nvSpPr>
        <p:spPr>
          <a:xfrm>
            <a:off x="6459643" y="5545819"/>
            <a:ext cx="4452210" cy="576000"/>
          </a:xfrm>
          <a:prstGeom prst="rect">
            <a:avLst/>
          </a:prstGeom>
          <a:solidFill>
            <a:srgbClr val="002B5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CL"/>
            </a:defPPr>
            <a:lvl1pPr marL="0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0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Verdana"/>
              <a:cs typeface="+mn-cs"/>
            </a:endParaRPr>
          </a:p>
        </p:txBody>
      </p:sp>
      <p:pic>
        <p:nvPicPr>
          <p:cNvPr id="108" name="Imagen 167">
            <a:extLst>
              <a:ext uri="{FF2B5EF4-FFF2-40B4-BE49-F238E27FC236}">
                <a16:creationId xmlns:a16="http://schemas.microsoft.com/office/drawing/2014/main" id="{3C3A7CAE-0DED-0D9E-47E0-F74D62E1AB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9583" y="5671401"/>
            <a:ext cx="259644" cy="230817"/>
          </a:xfrm>
          <a:prstGeom prst="rect">
            <a:avLst/>
          </a:prstGeom>
        </p:spPr>
      </p:pic>
      <p:sp>
        <p:nvSpPr>
          <p:cNvPr id="109" name="CuadroTexto 169">
            <a:extLst>
              <a:ext uri="{FF2B5EF4-FFF2-40B4-BE49-F238E27FC236}">
                <a16:creationId xmlns:a16="http://schemas.microsoft.com/office/drawing/2014/main" id="{1BD0613D-0616-DF33-6722-36ECEDDDC36E}"/>
              </a:ext>
            </a:extLst>
          </p:cNvPr>
          <p:cNvSpPr txBox="1"/>
          <p:nvPr/>
        </p:nvSpPr>
        <p:spPr>
          <a:xfrm>
            <a:off x="9838556" y="5935535"/>
            <a:ext cx="653132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Obras</a:t>
            </a:r>
            <a:endParaRPr kumimoji="0" lang="es-ES_tradnl" sz="6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  <p:sp>
        <p:nvSpPr>
          <p:cNvPr id="110" name="CuadroTexto 160">
            <a:extLst>
              <a:ext uri="{FF2B5EF4-FFF2-40B4-BE49-F238E27FC236}">
                <a16:creationId xmlns:a16="http://schemas.microsoft.com/office/drawing/2014/main" id="{23AB6ED8-E32D-2EC3-3623-9C902A41A1FF}"/>
              </a:ext>
            </a:extLst>
          </p:cNvPr>
          <p:cNvSpPr txBox="1"/>
          <p:nvPr/>
        </p:nvSpPr>
        <p:spPr>
          <a:xfrm>
            <a:off x="10191853" y="5970412"/>
            <a:ext cx="720000" cy="1846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 Trenes</a:t>
            </a:r>
          </a:p>
        </p:txBody>
      </p:sp>
      <p:sp>
        <p:nvSpPr>
          <p:cNvPr id="111" name="CuadroTexto 159">
            <a:extLst>
              <a:ext uri="{FF2B5EF4-FFF2-40B4-BE49-F238E27FC236}">
                <a16:creationId xmlns:a16="http://schemas.microsoft.com/office/drawing/2014/main" id="{4F49BF2E-B148-9F93-4F41-68C6C0AD9DC1}"/>
              </a:ext>
            </a:extLst>
          </p:cNvPr>
          <p:cNvSpPr txBox="1"/>
          <p:nvPr/>
        </p:nvSpPr>
        <p:spPr>
          <a:xfrm>
            <a:off x="10864778" y="5901744"/>
            <a:ext cx="82422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dec"/>
              </a:tabLst>
              <a:defRPr/>
            </a:pPr>
            <a:r>
              <a:rPr kumimoji="0" lang="es-ES_tradnl" sz="600" b="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Inicio Operación Q2 2030</a:t>
            </a:r>
            <a:endParaRPr kumimoji="0" lang="es-ES_tradnl" sz="600" b="0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Verdana"/>
              <a:cs typeface="+mn-cs"/>
            </a:endParaRPr>
          </a:p>
        </p:txBody>
      </p:sp>
      <p:pic>
        <p:nvPicPr>
          <p:cNvPr id="112" name="Imagen 168">
            <a:extLst>
              <a:ext uri="{FF2B5EF4-FFF2-40B4-BE49-F238E27FC236}">
                <a16:creationId xmlns:a16="http://schemas.microsoft.com/office/drawing/2014/main" id="{DD1D10A0-38E3-4D54-C425-3D107C4EC7E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65275" y="5562300"/>
            <a:ext cx="316343" cy="324000"/>
          </a:xfrm>
          <a:prstGeom prst="rect">
            <a:avLst/>
          </a:prstGeom>
          <a:noFill/>
        </p:spPr>
      </p:pic>
      <p:sp>
        <p:nvSpPr>
          <p:cNvPr id="113" name="Rectangle 123">
            <a:extLst>
              <a:ext uri="{FF2B5EF4-FFF2-40B4-BE49-F238E27FC236}">
                <a16:creationId xmlns:a16="http://schemas.microsoft.com/office/drawing/2014/main" id="{FBCF9BE3-67C8-017D-DB70-E2FB47C75E28}"/>
              </a:ext>
            </a:extLst>
          </p:cNvPr>
          <p:cNvSpPr/>
          <p:nvPr/>
        </p:nvSpPr>
        <p:spPr>
          <a:xfrm>
            <a:off x="9303701" y="5772037"/>
            <a:ext cx="552663" cy="1913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RCA</a:t>
            </a:r>
          </a:p>
        </p:txBody>
      </p:sp>
      <p:grpSp>
        <p:nvGrpSpPr>
          <p:cNvPr id="114" name="Grupo 161">
            <a:extLst>
              <a:ext uri="{FF2B5EF4-FFF2-40B4-BE49-F238E27FC236}">
                <a16:creationId xmlns:a16="http://schemas.microsoft.com/office/drawing/2014/main" id="{054810D7-0787-0994-91CC-CA43DD37C99C}"/>
              </a:ext>
            </a:extLst>
          </p:cNvPr>
          <p:cNvGrpSpPr/>
          <p:nvPr/>
        </p:nvGrpSpPr>
        <p:grpSpPr>
          <a:xfrm>
            <a:off x="10496962" y="5621044"/>
            <a:ext cx="192261" cy="277790"/>
            <a:chOff x="8963747" y="3012408"/>
            <a:chExt cx="204027" cy="244553"/>
          </a:xfrm>
        </p:grpSpPr>
        <p:sp>
          <p:nvSpPr>
            <p:cNvPr id="115" name="Freeform 17">
              <a:extLst>
                <a:ext uri="{FF2B5EF4-FFF2-40B4-BE49-F238E27FC236}">
                  <a16:creationId xmlns:a16="http://schemas.microsoft.com/office/drawing/2014/main" id="{153E8008-B150-49A9-4394-5CD00A51B3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63747" y="3012408"/>
              <a:ext cx="204027" cy="244553"/>
            </a:xfrm>
            <a:custGeom>
              <a:avLst/>
              <a:gdLst>
                <a:gd name="T0" fmla="*/ 381 w 381"/>
                <a:gd name="T1" fmla="*/ 165 h 485"/>
                <a:gd name="T2" fmla="*/ 271 w 381"/>
                <a:gd name="T3" fmla="*/ 55 h 485"/>
                <a:gd name="T4" fmla="*/ 240 w 381"/>
                <a:gd name="T5" fmla="*/ 55 h 485"/>
                <a:gd name="T6" fmla="*/ 240 w 381"/>
                <a:gd name="T7" fmla="*/ 31 h 485"/>
                <a:gd name="T8" fmla="*/ 275 w 381"/>
                <a:gd name="T9" fmla="*/ 31 h 485"/>
                <a:gd name="T10" fmla="*/ 275 w 381"/>
                <a:gd name="T11" fmla="*/ 0 h 485"/>
                <a:gd name="T12" fmla="*/ 107 w 381"/>
                <a:gd name="T13" fmla="*/ 0 h 485"/>
                <a:gd name="T14" fmla="*/ 107 w 381"/>
                <a:gd name="T15" fmla="*/ 31 h 485"/>
                <a:gd name="T16" fmla="*/ 142 w 381"/>
                <a:gd name="T17" fmla="*/ 31 h 485"/>
                <a:gd name="T18" fmla="*/ 142 w 381"/>
                <a:gd name="T19" fmla="*/ 55 h 485"/>
                <a:gd name="T20" fmla="*/ 111 w 381"/>
                <a:gd name="T21" fmla="*/ 55 h 485"/>
                <a:gd name="T22" fmla="*/ 0 w 381"/>
                <a:gd name="T23" fmla="*/ 165 h 485"/>
                <a:gd name="T24" fmla="*/ 0 w 381"/>
                <a:gd name="T25" fmla="*/ 418 h 485"/>
                <a:gd name="T26" fmla="*/ 68 w 381"/>
                <a:gd name="T27" fmla="*/ 418 h 485"/>
                <a:gd name="T28" fmla="*/ 6 w 381"/>
                <a:gd name="T29" fmla="*/ 485 h 485"/>
                <a:gd name="T30" fmla="*/ 99 w 381"/>
                <a:gd name="T31" fmla="*/ 485 h 485"/>
                <a:gd name="T32" fmla="*/ 129 w 381"/>
                <a:gd name="T33" fmla="*/ 418 h 485"/>
                <a:gd name="T34" fmla="*/ 253 w 381"/>
                <a:gd name="T35" fmla="*/ 418 h 485"/>
                <a:gd name="T36" fmla="*/ 283 w 381"/>
                <a:gd name="T37" fmla="*/ 485 h 485"/>
                <a:gd name="T38" fmla="*/ 375 w 381"/>
                <a:gd name="T39" fmla="*/ 485 h 485"/>
                <a:gd name="T40" fmla="*/ 314 w 381"/>
                <a:gd name="T41" fmla="*/ 418 h 485"/>
                <a:gd name="T42" fmla="*/ 381 w 381"/>
                <a:gd name="T43" fmla="*/ 418 h 485"/>
                <a:gd name="T44" fmla="*/ 381 w 381"/>
                <a:gd name="T45" fmla="*/ 165 h 485"/>
                <a:gd name="T46" fmla="*/ 173 w 381"/>
                <a:gd name="T47" fmla="*/ 31 h 485"/>
                <a:gd name="T48" fmla="*/ 209 w 381"/>
                <a:gd name="T49" fmla="*/ 31 h 485"/>
                <a:gd name="T50" fmla="*/ 209 w 381"/>
                <a:gd name="T51" fmla="*/ 55 h 485"/>
                <a:gd name="T52" fmla="*/ 173 w 381"/>
                <a:gd name="T53" fmla="*/ 55 h 485"/>
                <a:gd name="T54" fmla="*/ 173 w 381"/>
                <a:gd name="T55" fmla="*/ 31 h 485"/>
                <a:gd name="T56" fmla="*/ 351 w 381"/>
                <a:gd name="T57" fmla="*/ 387 h 485"/>
                <a:gd name="T58" fmla="*/ 31 w 381"/>
                <a:gd name="T59" fmla="*/ 387 h 485"/>
                <a:gd name="T60" fmla="*/ 31 w 381"/>
                <a:gd name="T61" fmla="*/ 165 h 485"/>
                <a:gd name="T62" fmla="*/ 111 w 381"/>
                <a:gd name="T63" fmla="*/ 86 h 485"/>
                <a:gd name="T64" fmla="*/ 271 w 381"/>
                <a:gd name="T65" fmla="*/ 86 h 485"/>
                <a:gd name="T66" fmla="*/ 351 w 381"/>
                <a:gd name="T67" fmla="*/ 165 h 485"/>
                <a:gd name="T68" fmla="*/ 351 w 381"/>
                <a:gd name="T69" fmla="*/ 38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1" h="485">
                  <a:moveTo>
                    <a:pt x="381" y="165"/>
                  </a:moveTo>
                  <a:cubicBezTo>
                    <a:pt x="381" y="104"/>
                    <a:pt x="332" y="55"/>
                    <a:pt x="271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40" y="31"/>
                    <a:pt x="240" y="31"/>
                    <a:pt x="240" y="31"/>
                  </a:cubicBezTo>
                  <a:cubicBezTo>
                    <a:pt x="275" y="31"/>
                    <a:pt x="275" y="31"/>
                    <a:pt x="275" y="31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50" y="55"/>
                    <a:pt x="0" y="104"/>
                    <a:pt x="0" y="165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68" y="418"/>
                    <a:pt x="68" y="418"/>
                    <a:pt x="68" y="418"/>
                  </a:cubicBezTo>
                  <a:cubicBezTo>
                    <a:pt x="6" y="485"/>
                    <a:pt x="6" y="485"/>
                    <a:pt x="6" y="485"/>
                  </a:cubicBezTo>
                  <a:cubicBezTo>
                    <a:pt x="99" y="485"/>
                    <a:pt x="99" y="485"/>
                    <a:pt x="99" y="485"/>
                  </a:cubicBezTo>
                  <a:cubicBezTo>
                    <a:pt x="129" y="418"/>
                    <a:pt x="129" y="418"/>
                    <a:pt x="129" y="418"/>
                  </a:cubicBezTo>
                  <a:cubicBezTo>
                    <a:pt x="253" y="418"/>
                    <a:pt x="253" y="418"/>
                    <a:pt x="253" y="418"/>
                  </a:cubicBezTo>
                  <a:cubicBezTo>
                    <a:pt x="283" y="485"/>
                    <a:pt x="283" y="485"/>
                    <a:pt x="283" y="485"/>
                  </a:cubicBezTo>
                  <a:cubicBezTo>
                    <a:pt x="375" y="485"/>
                    <a:pt x="375" y="485"/>
                    <a:pt x="375" y="485"/>
                  </a:cubicBezTo>
                  <a:cubicBezTo>
                    <a:pt x="314" y="418"/>
                    <a:pt x="314" y="418"/>
                    <a:pt x="314" y="418"/>
                  </a:cubicBezTo>
                  <a:cubicBezTo>
                    <a:pt x="381" y="418"/>
                    <a:pt x="381" y="418"/>
                    <a:pt x="381" y="418"/>
                  </a:cubicBezTo>
                  <a:lnTo>
                    <a:pt x="381" y="165"/>
                  </a:lnTo>
                  <a:close/>
                  <a:moveTo>
                    <a:pt x="173" y="31"/>
                  </a:moveTo>
                  <a:cubicBezTo>
                    <a:pt x="209" y="31"/>
                    <a:pt x="209" y="31"/>
                    <a:pt x="209" y="31"/>
                  </a:cubicBezTo>
                  <a:cubicBezTo>
                    <a:pt x="209" y="55"/>
                    <a:pt x="209" y="55"/>
                    <a:pt x="209" y="55"/>
                  </a:cubicBezTo>
                  <a:cubicBezTo>
                    <a:pt x="173" y="55"/>
                    <a:pt x="173" y="55"/>
                    <a:pt x="173" y="55"/>
                  </a:cubicBezTo>
                  <a:lnTo>
                    <a:pt x="173" y="31"/>
                  </a:lnTo>
                  <a:close/>
                  <a:moveTo>
                    <a:pt x="351" y="387"/>
                  </a:moveTo>
                  <a:cubicBezTo>
                    <a:pt x="31" y="387"/>
                    <a:pt x="31" y="387"/>
                    <a:pt x="31" y="387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1" y="121"/>
                    <a:pt x="67" y="86"/>
                    <a:pt x="111" y="86"/>
                  </a:cubicBezTo>
                  <a:cubicBezTo>
                    <a:pt x="271" y="86"/>
                    <a:pt x="271" y="86"/>
                    <a:pt x="271" y="86"/>
                  </a:cubicBezTo>
                  <a:cubicBezTo>
                    <a:pt x="315" y="86"/>
                    <a:pt x="351" y="121"/>
                    <a:pt x="351" y="165"/>
                  </a:cubicBezTo>
                  <a:cubicBezTo>
                    <a:pt x="351" y="387"/>
                    <a:pt x="351" y="387"/>
                    <a:pt x="351" y="3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6" name="Freeform 18">
              <a:extLst>
                <a:ext uri="{FF2B5EF4-FFF2-40B4-BE49-F238E27FC236}">
                  <a16:creationId xmlns:a16="http://schemas.microsoft.com/office/drawing/2014/main" id="{1BBAC68F-C872-4285-5DA3-31F6932DB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3211" y="3076427"/>
              <a:ext cx="56221" cy="48014"/>
            </a:xfrm>
            <a:custGeom>
              <a:avLst/>
              <a:gdLst>
                <a:gd name="T0" fmla="*/ 0 w 105"/>
                <a:gd name="T1" fmla="*/ 95 h 95"/>
                <a:gd name="T2" fmla="*/ 105 w 105"/>
                <a:gd name="T3" fmla="*/ 69 h 95"/>
                <a:gd name="T4" fmla="*/ 105 w 105"/>
                <a:gd name="T5" fmla="*/ 69 h 95"/>
                <a:gd name="T6" fmla="*/ 105 w 105"/>
                <a:gd name="T7" fmla="*/ 0 h 95"/>
                <a:gd name="T8" fmla="*/ 0 w 105"/>
                <a:gd name="T9" fmla="*/ 0 h 95"/>
                <a:gd name="T10" fmla="*/ 0 w 105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95">
                  <a:moveTo>
                    <a:pt x="0" y="95"/>
                  </a:moveTo>
                  <a:cubicBezTo>
                    <a:pt x="32" y="78"/>
                    <a:pt x="68" y="69"/>
                    <a:pt x="105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7" name="Freeform 19">
              <a:extLst>
                <a:ext uri="{FF2B5EF4-FFF2-40B4-BE49-F238E27FC236}">
                  <a16:creationId xmlns:a16="http://schemas.microsoft.com/office/drawing/2014/main" id="{ACD67FDB-0583-616A-DC15-29AA8E1D5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1901" y="3076427"/>
              <a:ext cx="56674" cy="48014"/>
            </a:xfrm>
            <a:custGeom>
              <a:avLst/>
              <a:gdLst>
                <a:gd name="T0" fmla="*/ 106 w 106"/>
                <a:gd name="T1" fmla="*/ 0 h 95"/>
                <a:gd name="T2" fmla="*/ 0 w 106"/>
                <a:gd name="T3" fmla="*/ 0 h 95"/>
                <a:gd name="T4" fmla="*/ 0 w 106"/>
                <a:gd name="T5" fmla="*/ 69 h 95"/>
                <a:gd name="T6" fmla="*/ 1 w 106"/>
                <a:gd name="T7" fmla="*/ 69 h 95"/>
                <a:gd name="T8" fmla="*/ 106 w 106"/>
                <a:gd name="T9" fmla="*/ 95 h 95"/>
                <a:gd name="T10" fmla="*/ 106 w 106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95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37" y="69"/>
                    <a:pt x="73" y="78"/>
                    <a:pt x="106" y="95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8" name="Oval 20">
              <a:extLst>
                <a:ext uri="{FF2B5EF4-FFF2-40B4-BE49-F238E27FC236}">
                  <a16:creationId xmlns:a16="http://schemas.microsoft.com/office/drawing/2014/main" id="{070ED32A-0A52-2863-353F-907CD1422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3215" y="3157091"/>
              <a:ext cx="30151" cy="288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9" name="Oval 21">
              <a:extLst>
                <a:ext uri="{FF2B5EF4-FFF2-40B4-BE49-F238E27FC236}">
                  <a16:creationId xmlns:a16="http://schemas.microsoft.com/office/drawing/2014/main" id="{B3322D0D-DE4C-558E-4CE5-94B616E8F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0078" y="3157091"/>
              <a:ext cx="30605" cy="288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20" name="Flecha: a la derecha 106">
            <a:hlinkClick r:id="rId8" action="ppaction://hlinksldjump"/>
            <a:extLst>
              <a:ext uri="{FF2B5EF4-FFF2-40B4-BE49-F238E27FC236}">
                <a16:creationId xmlns:a16="http://schemas.microsoft.com/office/drawing/2014/main" id="{0DC81B34-F0FA-C649-40A7-9CC075CCE556}"/>
              </a:ext>
            </a:extLst>
          </p:cNvPr>
          <p:cNvSpPr/>
          <p:nvPr/>
        </p:nvSpPr>
        <p:spPr>
          <a:xfrm>
            <a:off x="3683020" y="3099332"/>
            <a:ext cx="144000" cy="2355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Flecha: a la derecha 129">
            <a:hlinkClick r:id="" action="ppaction://noaction"/>
            <a:extLst>
              <a:ext uri="{FF2B5EF4-FFF2-40B4-BE49-F238E27FC236}">
                <a16:creationId xmlns:a16="http://schemas.microsoft.com/office/drawing/2014/main" id="{50D069A5-2B96-7B1E-60E7-89681DE32EE4}"/>
              </a:ext>
            </a:extLst>
          </p:cNvPr>
          <p:cNvSpPr/>
          <p:nvPr/>
        </p:nvSpPr>
        <p:spPr>
          <a:xfrm>
            <a:off x="3650858" y="5699125"/>
            <a:ext cx="144000" cy="23551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44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A352A-45C0-2478-85EE-4D621C805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A4931E7-87A1-B87B-2514-EE8B7936E5D5}"/>
              </a:ext>
            </a:extLst>
          </p:cNvPr>
          <p:cNvSpPr/>
          <p:nvPr/>
        </p:nvSpPr>
        <p:spPr>
          <a:xfrm>
            <a:off x="0" y="6570989"/>
            <a:ext cx="12192000" cy="287011"/>
          </a:xfrm>
          <a:prstGeom prst="rect">
            <a:avLst/>
          </a:prstGeom>
          <a:solidFill>
            <a:srgbClr val="0028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25" b="0" i="0" u="none" strike="noStrike" kern="0" cap="none" spc="0" normalizeH="0" baseline="0" noProof="1">
              <a:ln>
                <a:noFill/>
              </a:ln>
              <a:solidFill>
                <a:srgbClr val="002B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FE8688D-0112-BB46-1394-43B8C684EDF6}"/>
              </a:ext>
            </a:extLst>
          </p:cNvPr>
          <p:cNvSpPr/>
          <p:nvPr/>
        </p:nvSpPr>
        <p:spPr>
          <a:xfrm>
            <a:off x="8740009" y="6573874"/>
            <a:ext cx="3221697" cy="2540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1" b="0" i="0" u="none" strike="noStrike" kern="1200" cap="none" spc="51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Calibri" panose="020F0502020204030204" pitchFamily="34" charset="0"/>
              </a:rPr>
              <a:t>Empresa de los Ferrocarriles del Estado 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A08DA30-C743-C9C9-8BCC-774651E11E4E}"/>
              </a:ext>
            </a:extLst>
          </p:cNvPr>
          <p:cNvSpPr txBox="1">
            <a:spLocks/>
          </p:cNvSpPr>
          <p:nvPr/>
        </p:nvSpPr>
        <p:spPr>
          <a:xfrm>
            <a:off x="642116" y="241725"/>
            <a:ext cx="8316686" cy="3693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" marR="0" lvl="0" indent="0" algn="l" defTabSz="455613" rtl="0" eaLnBrk="1" fontAlgn="auto" latinLnBrk="0" hangingPunct="1">
              <a:lnSpc>
                <a:spcPct val="9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1">
                <a:ln>
                  <a:noFill/>
                </a:ln>
                <a:solidFill>
                  <a:srgbClr val="568C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MELIPILLA – SANTIAGO </a:t>
            </a:r>
            <a:r>
              <a:rPr kumimoji="0" lang="es-ES_tradnl" sz="2400" b="1" i="0" u="none" strike="noStrike" kern="1200" cap="none" spc="0" normalizeH="0" baseline="0" noProof="1">
                <a:ln>
                  <a:noFill/>
                </a:ln>
                <a:solidFill>
                  <a:srgbClr val="002B5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TRAIN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0533596-6D49-A057-D21A-2E5980067463}"/>
              </a:ext>
            </a:extLst>
          </p:cNvPr>
          <p:cNvSpPr/>
          <p:nvPr/>
        </p:nvSpPr>
        <p:spPr>
          <a:xfrm>
            <a:off x="742555" y="711673"/>
            <a:ext cx="1406460" cy="4571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FC5A392-65ED-56BD-8287-345ACE01FB34}"/>
              </a:ext>
            </a:extLst>
          </p:cNvPr>
          <p:cNvSpPr/>
          <p:nvPr/>
        </p:nvSpPr>
        <p:spPr>
          <a:xfrm>
            <a:off x="10703169" y="0"/>
            <a:ext cx="1488831" cy="886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DD674165-32A3-B123-B95C-82F1776BA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30654" y="69271"/>
            <a:ext cx="1265733" cy="81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object 11">
            <a:extLst>
              <a:ext uri="{FF2B5EF4-FFF2-40B4-BE49-F238E27FC236}">
                <a16:creationId xmlns:a16="http://schemas.microsoft.com/office/drawing/2014/main" id="{6B9F0ABD-EA93-E0C5-5E26-9BF388F0FCA7}"/>
              </a:ext>
            </a:extLst>
          </p:cNvPr>
          <p:cNvGrpSpPr/>
          <p:nvPr/>
        </p:nvGrpSpPr>
        <p:grpSpPr bwMode="auto">
          <a:xfrm>
            <a:off x="5384030" y="939546"/>
            <a:ext cx="7370752" cy="6197153"/>
            <a:chOff x="0" y="0"/>
            <a:chExt cx="7370752" cy="6197153"/>
          </a:xfrm>
        </p:grpSpPr>
        <p:pic>
          <p:nvPicPr>
            <p:cNvPr id="7" name="object 12">
              <a:extLst>
                <a:ext uri="{FF2B5EF4-FFF2-40B4-BE49-F238E27FC236}">
                  <a16:creationId xmlns:a16="http://schemas.microsoft.com/office/drawing/2014/main" id="{996A2981-690C-469B-753E-1DC93925C822}"/>
                </a:ext>
              </a:extLst>
            </p:cNvPr>
            <p:cNvPicPr/>
            <p:nvPr/>
          </p:nvPicPr>
          <p:blipFill>
            <a:blip r:embed="rId4"/>
            <a:stretch/>
          </p:blipFill>
          <p:spPr bwMode="auto">
            <a:xfrm>
              <a:off x="7249589" y="201283"/>
              <a:ext cx="121163" cy="218657"/>
            </a:xfrm>
            <a:prstGeom prst="rect">
              <a:avLst/>
            </a:prstGeom>
          </p:spPr>
        </p:pic>
        <p:pic>
          <p:nvPicPr>
            <p:cNvPr id="8" name="object 13">
              <a:extLst>
                <a:ext uri="{FF2B5EF4-FFF2-40B4-BE49-F238E27FC236}">
                  <a16:creationId xmlns:a16="http://schemas.microsoft.com/office/drawing/2014/main" id="{979349CC-8A19-5C4F-36E5-DC86A06F26BA}"/>
                </a:ext>
              </a:extLst>
            </p:cNvPr>
            <p:cNvPicPr/>
            <p:nvPr/>
          </p:nvPicPr>
          <p:blipFill>
            <a:blip r:embed="rId5"/>
            <a:stretch/>
          </p:blipFill>
          <p:spPr bwMode="auto">
            <a:xfrm>
              <a:off x="0" y="0"/>
              <a:ext cx="6833063" cy="6197153"/>
            </a:xfrm>
            <a:prstGeom prst="rect">
              <a:avLst/>
            </a:prstGeom>
          </p:spPr>
        </p:pic>
      </p:grpSp>
      <p:pic>
        <p:nvPicPr>
          <p:cNvPr id="9" name="object 14">
            <a:extLst>
              <a:ext uri="{FF2B5EF4-FFF2-40B4-BE49-F238E27FC236}">
                <a16:creationId xmlns:a16="http://schemas.microsoft.com/office/drawing/2014/main" id="{157E705E-8338-316B-5EF0-35D12AE10350}"/>
              </a:ext>
            </a:extLst>
          </p:cNvPr>
          <p:cNvPicPr/>
          <p:nvPr/>
        </p:nvPicPr>
        <p:blipFill>
          <a:blip r:embed="rId6"/>
          <a:stretch/>
        </p:blipFill>
        <p:spPr bwMode="auto">
          <a:xfrm>
            <a:off x="603761" y="1369129"/>
            <a:ext cx="648065" cy="382610"/>
          </a:xfrm>
          <a:prstGeom prst="rect">
            <a:avLst/>
          </a:prstGeom>
        </p:spPr>
      </p:pic>
      <p:pic>
        <p:nvPicPr>
          <p:cNvPr id="10" name="object 15">
            <a:extLst>
              <a:ext uri="{FF2B5EF4-FFF2-40B4-BE49-F238E27FC236}">
                <a16:creationId xmlns:a16="http://schemas.microsoft.com/office/drawing/2014/main" id="{62B9751F-8677-C50E-A189-CFD7660E69F1}"/>
              </a:ext>
            </a:extLst>
          </p:cNvPr>
          <p:cNvPicPr/>
          <p:nvPr/>
        </p:nvPicPr>
        <p:blipFill>
          <a:blip r:embed="rId7"/>
          <a:stretch/>
        </p:blipFill>
        <p:spPr bwMode="auto">
          <a:xfrm>
            <a:off x="3471672" y="1332341"/>
            <a:ext cx="347550" cy="467359"/>
          </a:xfrm>
          <a:prstGeom prst="rect">
            <a:avLst/>
          </a:prstGeom>
        </p:spPr>
      </p:pic>
      <p:sp>
        <p:nvSpPr>
          <p:cNvPr id="11" name="object 16">
            <a:extLst>
              <a:ext uri="{FF2B5EF4-FFF2-40B4-BE49-F238E27FC236}">
                <a16:creationId xmlns:a16="http://schemas.microsoft.com/office/drawing/2014/main" id="{C8FB0DA8-8534-5C2E-AC55-9033B7ED278F}"/>
              </a:ext>
            </a:extLst>
          </p:cNvPr>
          <p:cNvSpPr/>
          <p:nvPr/>
        </p:nvSpPr>
        <p:spPr bwMode="auto">
          <a:xfrm>
            <a:off x="3425976" y="2063523"/>
            <a:ext cx="443230" cy="467995"/>
          </a:xfrm>
          <a:custGeom>
            <a:avLst/>
            <a:gdLst/>
            <a:ahLst/>
            <a:cxnLst/>
            <a:rect l="l" t="t" r="r" b="b"/>
            <a:pathLst>
              <a:path w="443229" h="467994" extrusionOk="0">
                <a:moveTo>
                  <a:pt x="114699" y="443967"/>
                </a:moveTo>
                <a:lnTo>
                  <a:pt x="88021" y="443967"/>
                </a:lnTo>
                <a:lnTo>
                  <a:pt x="88021" y="459919"/>
                </a:lnTo>
                <a:lnTo>
                  <a:pt x="93355" y="467894"/>
                </a:lnTo>
                <a:lnTo>
                  <a:pt x="109360" y="467894"/>
                </a:lnTo>
                <a:lnTo>
                  <a:pt x="114699" y="459919"/>
                </a:lnTo>
                <a:lnTo>
                  <a:pt x="114699" y="443967"/>
                </a:lnTo>
                <a:close/>
              </a:path>
              <a:path w="443229" h="467994" extrusionOk="0">
                <a:moveTo>
                  <a:pt x="354751" y="443968"/>
                </a:moveTo>
                <a:lnTo>
                  <a:pt x="328078" y="443968"/>
                </a:lnTo>
                <a:lnTo>
                  <a:pt x="328078" y="459919"/>
                </a:lnTo>
                <a:lnTo>
                  <a:pt x="333416" y="467894"/>
                </a:lnTo>
                <a:lnTo>
                  <a:pt x="349422" y="467894"/>
                </a:lnTo>
                <a:lnTo>
                  <a:pt x="354751" y="459919"/>
                </a:lnTo>
                <a:lnTo>
                  <a:pt x="354751" y="443968"/>
                </a:lnTo>
                <a:close/>
              </a:path>
              <a:path w="443229" h="467994" extrusionOk="0">
                <a:moveTo>
                  <a:pt x="437436" y="342946"/>
                </a:moveTo>
                <a:lnTo>
                  <a:pt x="5334" y="342946"/>
                </a:lnTo>
                <a:lnTo>
                  <a:pt x="0" y="348258"/>
                </a:lnTo>
                <a:lnTo>
                  <a:pt x="0" y="438651"/>
                </a:lnTo>
                <a:lnTo>
                  <a:pt x="5334" y="443967"/>
                </a:lnTo>
                <a:lnTo>
                  <a:pt x="437436" y="443968"/>
                </a:lnTo>
                <a:lnTo>
                  <a:pt x="442775" y="438651"/>
                </a:lnTo>
                <a:lnTo>
                  <a:pt x="442775" y="417383"/>
                </a:lnTo>
                <a:lnTo>
                  <a:pt x="26673" y="417383"/>
                </a:lnTo>
                <a:lnTo>
                  <a:pt x="26673" y="369532"/>
                </a:lnTo>
                <a:lnTo>
                  <a:pt x="442775" y="369532"/>
                </a:lnTo>
                <a:lnTo>
                  <a:pt x="442775" y="348258"/>
                </a:lnTo>
                <a:lnTo>
                  <a:pt x="437436" y="342946"/>
                </a:lnTo>
                <a:close/>
              </a:path>
              <a:path w="443229" h="467994" extrusionOk="0">
                <a:moveTo>
                  <a:pt x="114699" y="369532"/>
                </a:moveTo>
                <a:lnTo>
                  <a:pt x="88021" y="369532"/>
                </a:lnTo>
                <a:lnTo>
                  <a:pt x="88021" y="417383"/>
                </a:lnTo>
                <a:lnTo>
                  <a:pt x="114699" y="417383"/>
                </a:lnTo>
                <a:lnTo>
                  <a:pt x="114699" y="369532"/>
                </a:lnTo>
                <a:close/>
              </a:path>
              <a:path w="443229" h="467994" extrusionOk="0">
                <a:moveTo>
                  <a:pt x="354751" y="369532"/>
                </a:moveTo>
                <a:lnTo>
                  <a:pt x="328078" y="369532"/>
                </a:lnTo>
                <a:lnTo>
                  <a:pt x="328078" y="417383"/>
                </a:lnTo>
                <a:lnTo>
                  <a:pt x="354751" y="417383"/>
                </a:lnTo>
                <a:lnTo>
                  <a:pt x="354751" y="369532"/>
                </a:lnTo>
                <a:close/>
              </a:path>
              <a:path w="443229" h="467994" extrusionOk="0">
                <a:moveTo>
                  <a:pt x="442775" y="369532"/>
                </a:moveTo>
                <a:lnTo>
                  <a:pt x="416101" y="369532"/>
                </a:lnTo>
                <a:lnTo>
                  <a:pt x="416101" y="417383"/>
                </a:lnTo>
                <a:lnTo>
                  <a:pt x="442775" y="417383"/>
                </a:lnTo>
                <a:lnTo>
                  <a:pt x="442775" y="369532"/>
                </a:lnTo>
                <a:close/>
              </a:path>
              <a:path w="443229" h="467994" extrusionOk="0">
                <a:moveTo>
                  <a:pt x="114699" y="284454"/>
                </a:moveTo>
                <a:lnTo>
                  <a:pt x="88021" y="284454"/>
                </a:lnTo>
                <a:lnTo>
                  <a:pt x="88021" y="342946"/>
                </a:lnTo>
                <a:lnTo>
                  <a:pt x="114699" y="342946"/>
                </a:lnTo>
                <a:lnTo>
                  <a:pt x="114699" y="284454"/>
                </a:lnTo>
                <a:close/>
              </a:path>
              <a:path w="443229" h="467994" extrusionOk="0">
                <a:moveTo>
                  <a:pt x="354751" y="284455"/>
                </a:moveTo>
                <a:lnTo>
                  <a:pt x="328078" y="284455"/>
                </a:lnTo>
                <a:lnTo>
                  <a:pt x="328078" y="342946"/>
                </a:lnTo>
                <a:lnTo>
                  <a:pt x="354751" y="342946"/>
                </a:lnTo>
                <a:lnTo>
                  <a:pt x="354751" y="284455"/>
                </a:lnTo>
                <a:close/>
              </a:path>
              <a:path w="443229" h="467994" extrusionOk="0">
                <a:moveTo>
                  <a:pt x="437436" y="183433"/>
                </a:moveTo>
                <a:lnTo>
                  <a:pt x="5334" y="183433"/>
                </a:lnTo>
                <a:lnTo>
                  <a:pt x="0" y="188754"/>
                </a:lnTo>
                <a:lnTo>
                  <a:pt x="0" y="279143"/>
                </a:lnTo>
                <a:lnTo>
                  <a:pt x="5334" y="284454"/>
                </a:lnTo>
                <a:lnTo>
                  <a:pt x="437436" y="284455"/>
                </a:lnTo>
                <a:lnTo>
                  <a:pt x="442774" y="279143"/>
                </a:lnTo>
                <a:lnTo>
                  <a:pt x="442774" y="257869"/>
                </a:lnTo>
                <a:lnTo>
                  <a:pt x="26672" y="257869"/>
                </a:lnTo>
                <a:lnTo>
                  <a:pt x="26672" y="210019"/>
                </a:lnTo>
                <a:lnTo>
                  <a:pt x="442774" y="210019"/>
                </a:lnTo>
                <a:lnTo>
                  <a:pt x="442774" y="188754"/>
                </a:lnTo>
                <a:lnTo>
                  <a:pt x="437436" y="183433"/>
                </a:lnTo>
                <a:close/>
              </a:path>
              <a:path w="443229" h="467994" extrusionOk="0">
                <a:moveTo>
                  <a:pt x="114699" y="210019"/>
                </a:moveTo>
                <a:lnTo>
                  <a:pt x="88021" y="210019"/>
                </a:lnTo>
                <a:lnTo>
                  <a:pt x="88021" y="257869"/>
                </a:lnTo>
                <a:lnTo>
                  <a:pt x="114699" y="257869"/>
                </a:lnTo>
                <a:lnTo>
                  <a:pt x="114699" y="210019"/>
                </a:lnTo>
                <a:close/>
              </a:path>
              <a:path w="443229" h="467994" extrusionOk="0">
                <a:moveTo>
                  <a:pt x="354751" y="210019"/>
                </a:moveTo>
                <a:lnTo>
                  <a:pt x="328078" y="210019"/>
                </a:lnTo>
                <a:lnTo>
                  <a:pt x="328078" y="257869"/>
                </a:lnTo>
                <a:lnTo>
                  <a:pt x="354751" y="257869"/>
                </a:lnTo>
                <a:lnTo>
                  <a:pt x="354751" y="210019"/>
                </a:lnTo>
                <a:close/>
              </a:path>
              <a:path w="443229" h="467994" extrusionOk="0">
                <a:moveTo>
                  <a:pt x="442774" y="210019"/>
                </a:moveTo>
                <a:lnTo>
                  <a:pt x="416101" y="210019"/>
                </a:lnTo>
                <a:lnTo>
                  <a:pt x="416101" y="257869"/>
                </a:lnTo>
                <a:lnTo>
                  <a:pt x="442774" y="257869"/>
                </a:lnTo>
                <a:lnTo>
                  <a:pt x="442774" y="210019"/>
                </a:lnTo>
                <a:close/>
              </a:path>
              <a:path w="443229" h="467994" extrusionOk="0">
                <a:moveTo>
                  <a:pt x="114698" y="124941"/>
                </a:moveTo>
                <a:lnTo>
                  <a:pt x="88021" y="124941"/>
                </a:lnTo>
                <a:lnTo>
                  <a:pt x="88021" y="183433"/>
                </a:lnTo>
                <a:lnTo>
                  <a:pt x="114699" y="183433"/>
                </a:lnTo>
                <a:lnTo>
                  <a:pt x="114698" y="124941"/>
                </a:lnTo>
                <a:close/>
              </a:path>
              <a:path w="443229" h="467994" extrusionOk="0">
                <a:moveTo>
                  <a:pt x="354751" y="124942"/>
                </a:moveTo>
                <a:lnTo>
                  <a:pt x="328077" y="124942"/>
                </a:lnTo>
                <a:lnTo>
                  <a:pt x="328077" y="183433"/>
                </a:lnTo>
                <a:lnTo>
                  <a:pt x="354751" y="183433"/>
                </a:lnTo>
                <a:lnTo>
                  <a:pt x="354751" y="124942"/>
                </a:lnTo>
                <a:close/>
              </a:path>
              <a:path w="443229" h="467994" extrusionOk="0">
                <a:moveTo>
                  <a:pt x="437436" y="23920"/>
                </a:moveTo>
                <a:lnTo>
                  <a:pt x="5334" y="23920"/>
                </a:lnTo>
                <a:lnTo>
                  <a:pt x="0" y="29241"/>
                </a:lnTo>
                <a:lnTo>
                  <a:pt x="0" y="119630"/>
                </a:lnTo>
                <a:lnTo>
                  <a:pt x="5334" y="124941"/>
                </a:lnTo>
                <a:lnTo>
                  <a:pt x="437436" y="124942"/>
                </a:lnTo>
                <a:lnTo>
                  <a:pt x="442774" y="119630"/>
                </a:lnTo>
                <a:lnTo>
                  <a:pt x="442774" y="98356"/>
                </a:lnTo>
                <a:lnTo>
                  <a:pt x="26672" y="98356"/>
                </a:lnTo>
                <a:lnTo>
                  <a:pt x="26672" y="50506"/>
                </a:lnTo>
                <a:lnTo>
                  <a:pt x="442774" y="50506"/>
                </a:lnTo>
                <a:lnTo>
                  <a:pt x="442774" y="29241"/>
                </a:lnTo>
                <a:lnTo>
                  <a:pt x="437436" y="23920"/>
                </a:lnTo>
                <a:close/>
              </a:path>
              <a:path w="443229" h="467994" extrusionOk="0">
                <a:moveTo>
                  <a:pt x="114698" y="50506"/>
                </a:moveTo>
                <a:lnTo>
                  <a:pt x="88020" y="50506"/>
                </a:lnTo>
                <a:lnTo>
                  <a:pt x="88020" y="98356"/>
                </a:lnTo>
                <a:lnTo>
                  <a:pt x="114698" y="98356"/>
                </a:lnTo>
                <a:lnTo>
                  <a:pt x="114698" y="50506"/>
                </a:lnTo>
                <a:close/>
              </a:path>
              <a:path w="443229" h="467994" extrusionOk="0">
                <a:moveTo>
                  <a:pt x="354751" y="50506"/>
                </a:moveTo>
                <a:lnTo>
                  <a:pt x="328077" y="50506"/>
                </a:lnTo>
                <a:lnTo>
                  <a:pt x="328077" y="98356"/>
                </a:lnTo>
                <a:lnTo>
                  <a:pt x="354751" y="98356"/>
                </a:lnTo>
                <a:lnTo>
                  <a:pt x="354751" y="50506"/>
                </a:lnTo>
                <a:close/>
              </a:path>
              <a:path w="443229" h="467994" extrusionOk="0">
                <a:moveTo>
                  <a:pt x="442774" y="50506"/>
                </a:moveTo>
                <a:lnTo>
                  <a:pt x="416101" y="50506"/>
                </a:lnTo>
                <a:lnTo>
                  <a:pt x="416101" y="98356"/>
                </a:lnTo>
                <a:lnTo>
                  <a:pt x="442774" y="98356"/>
                </a:lnTo>
                <a:lnTo>
                  <a:pt x="442774" y="50506"/>
                </a:lnTo>
                <a:close/>
              </a:path>
              <a:path w="443229" h="467994" extrusionOk="0">
                <a:moveTo>
                  <a:pt x="109360" y="0"/>
                </a:moveTo>
                <a:lnTo>
                  <a:pt x="93354" y="0"/>
                </a:lnTo>
                <a:lnTo>
                  <a:pt x="88020" y="5311"/>
                </a:lnTo>
                <a:lnTo>
                  <a:pt x="88020" y="23920"/>
                </a:lnTo>
                <a:lnTo>
                  <a:pt x="114698" y="23920"/>
                </a:lnTo>
                <a:lnTo>
                  <a:pt x="114698" y="5311"/>
                </a:lnTo>
                <a:lnTo>
                  <a:pt x="109360" y="0"/>
                </a:lnTo>
                <a:close/>
              </a:path>
              <a:path w="443229" h="467994" extrusionOk="0">
                <a:moveTo>
                  <a:pt x="349422" y="0"/>
                </a:moveTo>
                <a:lnTo>
                  <a:pt x="333416" y="0"/>
                </a:lnTo>
                <a:lnTo>
                  <a:pt x="328077" y="5311"/>
                </a:lnTo>
                <a:lnTo>
                  <a:pt x="328077" y="23920"/>
                </a:lnTo>
                <a:lnTo>
                  <a:pt x="354751" y="23920"/>
                </a:lnTo>
                <a:lnTo>
                  <a:pt x="354751" y="5311"/>
                </a:lnTo>
                <a:lnTo>
                  <a:pt x="349422" y="0"/>
                </a:lnTo>
                <a:close/>
              </a:path>
            </a:pathLst>
          </a:custGeom>
          <a:solidFill>
            <a:srgbClr val="0C508E"/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2" name="object 17">
            <a:extLst>
              <a:ext uri="{FF2B5EF4-FFF2-40B4-BE49-F238E27FC236}">
                <a16:creationId xmlns:a16="http://schemas.microsoft.com/office/drawing/2014/main" id="{DEA57003-674A-BCE0-B9EC-50A84C6F2416}"/>
              </a:ext>
            </a:extLst>
          </p:cNvPr>
          <p:cNvPicPr/>
          <p:nvPr/>
        </p:nvPicPr>
        <p:blipFill>
          <a:blip r:embed="rId8"/>
          <a:stretch/>
        </p:blipFill>
        <p:spPr bwMode="auto">
          <a:xfrm>
            <a:off x="5983433" y="1334557"/>
            <a:ext cx="430249" cy="522493"/>
          </a:xfrm>
          <a:prstGeom prst="rect">
            <a:avLst/>
          </a:prstGeom>
        </p:spPr>
      </p:pic>
      <p:sp>
        <p:nvSpPr>
          <p:cNvPr id="15" name="object 18">
            <a:extLst>
              <a:ext uri="{FF2B5EF4-FFF2-40B4-BE49-F238E27FC236}">
                <a16:creationId xmlns:a16="http://schemas.microsoft.com/office/drawing/2014/main" id="{83007D66-1583-4528-57AF-DB3762AE0D13}"/>
              </a:ext>
            </a:extLst>
          </p:cNvPr>
          <p:cNvSpPr txBox="1"/>
          <p:nvPr/>
        </p:nvSpPr>
        <p:spPr bwMode="auto">
          <a:xfrm>
            <a:off x="1527088" y="1287524"/>
            <a:ext cx="1565935" cy="498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715" marR="0" lvl="0" indent="0" algn="l" defTabSz="914377" rtl="0" eaLnBrk="1" fontAlgn="auto" latinLnBrk="0" hangingPunct="1">
              <a:lnSpc>
                <a:spcPts val="2355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lang="es-CL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137</a:t>
            </a:r>
            <a:r>
              <a:rPr kumimoji="0" lang="es-CL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000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377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Beneficiary</a:t>
            </a:r>
            <a:r>
              <a:rPr kumimoji="0" lang="es-CL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CL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Population</a:t>
            </a:r>
            <a:endParaRPr kumimoji="0" lang="es-CL" sz="1200" b="1" i="0" u="none" strike="noStrike" kern="0" cap="none" spc="-10" normalizeH="0" baseline="0" noProof="0" dirty="0">
              <a:ln>
                <a:noFill/>
              </a:ln>
              <a:solidFill>
                <a:srgbClr val="0C508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4259C410-9D25-055B-D725-93AFF3633E1B}"/>
              </a:ext>
            </a:extLst>
          </p:cNvPr>
          <p:cNvSpPr txBox="1"/>
          <p:nvPr/>
        </p:nvSpPr>
        <p:spPr bwMode="auto">
          <a:xfrm>
            <a:off x="4188735" y="1287524"/>
            <a:ext cx="1271672" cy="8579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" marR="0" lvl="0" indent="0" algn="l" defTabSz="914377" rtl="0" eaLnBrk="1" fontAlgn="auto" latinLnBrk="0" hangingPunct="1">
              <a:lnSpc>
                <a:spcPts val="2355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5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377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Municipalities</a:t>
            </a:r>
            <a:r>
              <a:rPr kumimoji="0" lang="es-CL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CL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Covered</a:t>
            </a:r>
            <a:r>
              <a:rPr kumimoji="0" lang="es-CL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1" i="0" u="none" strike="noStrike" kern="0" cap="none" spc="-10" normalizeH="0" baseline="0" noProof="0" dirty="0" err="1">
              <a:ln>
                <a:noFill/>
              </a:ln>
              <a:solidFill>
                <a:srgbClr val="0C508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id="{3A3169A2-76A1-1472-F913-C9855BDACE6A}"/>
              </a:ext>
            </a:extLst>
          </p:cNvPr>
          <p:cNvSpPr txBox="1"/>
          <p:nvPr/>
        </p:nvSpPr>
        <p:spPr bwMode="auto">
          <a:xfrm>
            <a:off x="4188735" y="2042286"/>
            <a:ext cx="1466562" cy="486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75" marR="0" lvl="0" indent="0" algn="l" defTabSz="914377" rtl="0" eaLnBrk="1" fontAlgn="auto" latinLnBrk="0" hangingPunct="1">
              <a:lnSpc>
                <a:spcPts val="2355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25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61 KM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35" marR="0" lvl="0" indent="0" algn="l" defTabSz="914377" rtl="0" eaLnBrk="1" fontAlgn="auto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 </a:t>
            </a:r>
            <a:r>
              <a:rPr kumimoji="0" lang="es-CL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Extension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21">
            <a:extLst>
              <a:ext uri="{FF2B5EF4-FFF2-40B4-BE49-F238E27FC236}">
                <a16:creationId xmlns:a16="http://schemas.microsoft.com/office/drawing/2014/main" id="{67C3C2E3-21C4-A772-BAB0-001F246D6E9D}"/>
              </a:ext>
            </a:extLst>
          </p:cNvPr>
          <p:cNvSpPr txBox="1"/>
          <p:nvPr/>
        </p:nvSpPr>
        <p:spPr bwMode="auto">
          <a:xfrm>
            <a:off x="6821701" y="1287524"/>
            <a:ext cx="951913" cy="498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75" marR="0" lvl="0" indent="0" algn="l" defTabSz="914377" rtl="0" eaLnBrk="1" fontAlgn="auto" latinLnBrk="0" hangingPunct="1">
              <a:lnSpc>
                <a:spcPts val="2355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25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22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377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1" i="0" u="none" strike="noStrike" kern="0" cap="none" spc="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 </a:t>
            </a:r>
            <a:r>
              <a:rPr kumimoji="0" lang="es-419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Trains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0" name="object 22">
            <a:extLst>
              <a:ext uri="{FF2B5EF4-FFF2-40B4-BE49-F238E27FC236}">
                <a16:creationId xmlns:a16="http://schemas.microsoft.com/office/drawing/2014/main" id="{937E85FF-B86B-40F8-FF7E-81414B4CCA7B}"/>
              </a:ext>
            </a:extLst>
          </p:cNvPr>
          <p:cNvPicPr/>
          <p:nvPr/>
        </p:nvPicPr>
        <p:blipFill>
          <a:blip r:embed="rId9"/>
          <a:stretch/>
        </p:blipFill>
        <p:spPr bwMode="auto">
          <a:xfrm>
            <a:off x="631370" y="2118763"/>
            <a:ext cx="647298" cy="489780"/>
          </a:xfrm>
          <a:prstGeom prst="rect">
            <a:avLst/>
          </a:prstGeom>
        </p:spPr>
      </p:pic>
      <p:sp>
        <p:nvSpPr>
          <p:cNvPr id="21" name="object 23">
            <a:extLst>
              <a:ext uri="{FF2B5EF4-FFF2-40B4-BE49-F238E27FC236}">
                <a16:creationId xmlns:a16="http://schemas.microsoft.com/office/drawing/2014/main" id="{09E72F2A-4993-D64D-09AD-446453233B3A}"/>
              </a:ext>
            </a:extLst>
          </p:cNvPr>
          <p:cNvSpPr txBox="1"/>
          <p:nvPr/>
        </p:nvSpPr>
        <p:spPr bwMode="auto">
          <a:xfrm>
            <a:off x="1527088" y="2079700"/>
            <a:ext cx="127842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960" marR="0" lvl="0" indent="0" algn="l" defTabSz="914377" rtl="0" eaLnBrk="1" fontAlgn="auto" latinLnBrk="0" hangingPunct="1">
              <a:lnSpc>
                <a:spcPts val="235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lang="es-ES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7.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000</a:t>
            </a:r>
            <a:r>
              <a:rPr kumimoji="0" lang="es-CL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000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5F91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377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Passengers</a:t>
            </a:r>
            <a:r>
              <a:rPr kumimoji="0" lang="es-419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per </a:t>
            </a:r>
            <a:r>
              <a:rPr kumimoji="0" lang="es-419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Year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4">
            <a:extLst>
              <a:ext uri="{FF2B5EF4-FFF2-40B4-BE49-F238E27FC236}">
                <a16:creationId xmlns:a16="http://schemas.microsoft.com/office/drawing/2014/main" id="{7D7456E1-429B-0B2A-7E89-64BA6D53D51E}"/>
              </a:ext>
            </a:extLst>
          </p:cNvPr>
          <p:cNvSpPr txBox="1"/>
          <p:nvPr/>
        </p:nvSpPr>
        <p:spPr bwMode="auto">
          <a:xfrm>
            <a:off x="6821701" y="2079700"/>
            <a:ext cx="866692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ts val="235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25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2000" b="1" i="0" u="none" strike="noStrike" kern="0" cap="none" spc="-24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377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Stations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3" name="object 25">
            <a:extLst>
              <a:ext uri="{FF2B5EF4-FFF2-40B4-BE49-F238E27FC236}">
                <a16:creationId xmlns:a16="http://schemas.microsoft.com/office/drawing/2014/main" id="{8D22CB0C-B938-1282-6B5D-4A06141588A1}"/>
              </a:ext>
            </a:extLst>
          </p:cNvPr>
          <p:cNvPicPr/>
          <p:nvPr/>
        </p:nvPicPr>
        <p:blipFill>
          <a:blip r:embed="rId10"/>
          <a:stretch/>
        </p:blipFill>
        <p:spPr bwMode="auto">
          <a:xfrm>
            <a:off x="5897859" y="2097625"/>
            <a:ext cx="595239" cy="518467"/>
          </a:xfrm>
          <a:prstGeom prst="rect">
            <a:avLst/>
          </a:prstGeom>
        </p:spPr>
      </p:pic>
      <p:sp>
        <p:nvSpPr>
          <p:cNvPr id="25" name="object 26">
            <a:extLst>
              <a:ext uri="{FF2B5EF4-FFF2-40B4-BE49-F238E27FC236}">
                <a16:creationId xmlns:a16="http://schemas.microsoft.com/office/drawing/2014/main" id="{B945ABCD-F57A-54F6-BD95-D10F49A54A5E}"/>
              </a:ext>
            </a:extLst>
          </p:cNvPr>
          <p:cNvSpPr txBox="1"/>
          <p:nvPr/>
        </p:nvSpPr>
        <p:spPr bwMode="auto">
          <a:xfrm>
            <a:off x="643651" y="4025428"/>
            <a:ext cx="23729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30" normalizeH="0" baseline="0" noProof="0">
                <a:ln>
                  <a:noFill/>
                </a:ln>
                <a:solidFill>
                  <a:srgbClr val="568B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ESTACIÓN</a:t>
            </a:r>
            <a:r>
              <a:rPr kumimoji="0" sz="1400" b="1" i="0" u="none" strike="noStrike" kern="0" cap="none" spc="30" normalizeH="0" baseline="0" noProof="0">
                <a:ln>
                  <a:noFill/>
                </a:ln>
                <a:solidFill>
                  <a:srgbClr val="568B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568B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CENTRAL</a:t>
            </a:r>
            <a:r>
              <a:rPr kumimoji="0" sz="1400" b="1" i="0" u="none" strike="noStrike" kern="0" cap="none" spc="-5" normalizeH="0" baseline="0" noProof="0">
                <a:ln>
                  <a:noFill/>
                </a:ln>
                <a:solidFill>
                  <a:srgbClr val="568B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568B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</a:t>
            </a:r>
            <a:r>
              <a:rPr kumimoji="0" sz="1400" b="1" i="0" u="none" strike="noStrike" kern="0" cap="none" spc="-40" normalizeH="0" baseline="0" noProof="0">
                <a:ln>
                  <a:noFill/>
                </a:ln>
                <a:solidFill>
                  <a:srgbClr val="568B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0" cap="none" spc="-10" normalizeH="0" baseline="0" noProof="0">
                <a:ln>
                  <a:noFill/>
                </a:ln>
                <a:solidFill>
                  <a:srgbClr val="568B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MALLOCO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7">
            <a:extLst>
              <a:ext uri="{FF2B5EF4-FFF2-40B4-BE49-F238E27FC236}">
                <a16:creationId xmlns:a16="http://schemas.microsoft.com/office/drawing/2014/main" id="{34445CA3-7022-C149-5A9B-2F1680CA168B}"/>
              </a:ext>
            </a:extLst>
          </p:cNvPr>
          <p:cNvSpPr txBox="1"/>
          <p:nvPr/>
        </p:nvSpPr>
        <p:spPr bwMode="auto">
          <a:xfrm>
            <a:off x="637555" y="4978818"/>
            <a:ext cx="23914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30" normalizeH="0" baseline="0" noProof="0">
                <a:ln>
                  <a:noFill/>
                </a:ln>
                <a:solidFill>
                  <a:srgbClr val="568B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ESTACIÓN</a:t>
            </a:r>
            <a:r>
              <a:rPr kumimoji="0" sz="1400" b="1" i="0" u="none" strike="noStrike" kern="0" cap="none" spc="30" normalizeH="0" baseline="0" noProof="0">
                <a:ln>
                  <a:noFill/>
                </a:ln>
                <a:solidFill>
                  <a:srgbClr val="568B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568B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CENTRAL –</a:t>
            </a:r>
            <a:r>
              <a:rPr kumimoji="0" sz="1400" b="1" i="0" u="none" strike="noStrike" kern="0" cap="none" spc="-40" normalizeH="0" baseline="0" noProof="0">
                <a:ln>
                  <a:noFill/>
                </a:ln>
                <a:solidFill>
                  <a:srgbClr val="568B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0" cap="none" spc="-10" normalizeH="0" baseline="0" noProof="0">
                <a:ln>
                  <a:noFill/>
                </a:ln>
                <a:solidFill>
                  <a:srgbClr val="568B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MELIPILLA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8">
            <a:extLst>
              <a:ext uri="{FF2B5EF4-FFF2-40B4-BE49-F238E27FC236}">
                <a16:creationId xmlns:a16="http://schemas.microsoft.com/office/drawing/2014/main" id="{BC838E49-264B-2D2B-0849-0452E1B37C42}"/>
              </a:ext>
            </a:extLst>
          </p:cNvPr>
          <p:cNvSpPr txBox="1"/>
          <p:nvPr/>
        </p:nvSpPr>
        <p:spPr bwMode="auto">
          <a:xfrm>
            <a:off x="649138" y="3021747"/>
            <a:ext cx="28936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30" normalizeH="0" baseline="0" noProof="0">
                <a:ln>
                  <a:noFill/>
                </a:ln>
                <a:solidFill>
                  <a:srgbClr val="568B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ESTACIÓN</a:t>
            </a:r>
            <a:r>
              <a:rPr kumimoji="0" sz="1400" b="1" i="0" u="none" strike="noStrike" kern="0" cap="none" spc="35" normalizeH="0" baseline="0" noProof="0">
                <a:ln>
                  <a:noFill/>
                </a:ln>
                <a:solidFill>
                  <a:srgbClr val="568B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568B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CENTRAL</a:t>
            </a:r>
            <a:r>
              <a:rPr kumimoji="0" sz="1400" b="1" i="0" u="none" strike="noStrike" kern="0" cap="none" spc="-5" normalizeH="0" baseline="0" noProof="0">
                <a:ln>
                  <a:noFill/>
                </a:ln>
                <a:solidFill>
                  <a:srgbClr val="568B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568B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</a:t>
            </a:r>
            <a:r>
              <a:rPr kumimoji="0" sz="1400" b="1" i="0" u="none" strike="noStrike" kern="0" cap="none" spc="-35" normalizeH="0" baseline="0" noProof="0">
                <a:ln>
                  <a:noFill/>
                </a:ln>
                <a:solidFill>
                  <a:srgbClr val="568B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0" cap="none" spc="-10" normalizeH="0" baseline="0" noProof="0">
                <a:ln>
                  <a:noFill/>
                </a:ln>
                <a:solidFill>
                  <a:srgbClr val="568B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CIUDAD</a:t>
            </a:r>
            <a:r>
              <a:rPr kumimoji="0" sz="1400" b="1" i="0" u="none" strike="noStrike" kern="0" cap="none" spc="-35" normalizeH="0" baseline="0" noProof="0">
                <a:ln>
                  <a:noFill/>
                </a:ln>
                <a:solidFill>
                  <a:srgbClr val="568B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0" cap="none" spc="-10" normalizeH="0" baseline="0" noProof="0">
                <a:ln>
                  <a:noFill/>
                </a:ln>
                <a:solidFill>
                  <a:srgbClr val="568B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SATÉLITE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8" name="object 29">
            <a:extLst>
              <a:ext uri="{FF2B5EF4-FFF2-40B4-BE49-F238E27FC236}">
                <a16:creationId xmlns:a16="http://schemas.microsoft.com/office/drawing/2014/main" id="{E0DD4DE5-08BE-762F-1748-9C4869E7BA4A}"/>
              </a:ext>
            </a:extLst>
          </p:cNvPr>
          <p:cNvGrpSpPr/>
          <p:nvPr/>
        </p:nvGrpSpPr>
        <p:grpSpPr bwMode="auto">
          <a:xfrm>
            <a:off x="632881" y="4279556"/>
            <a:ext cx="4907280" cy="670560"/>
            <a:chOff x="441959" y="4514088"/>
            <a:chExt cx="4907280" cy="670560"/>
          </a:xfrm>
        </p:grpSpPr>
        <p:sp>
          <p:nvSpPr>
            <p:cNvPr id="29" name="object 30">
              <a:extLst>
                <a:ext uri="{FF2B5EF4-FFF2-40B4-BE49-F238E27FC236}">
                  <a16:creationId xmlns:a16="http://schemas.microsoft.com/office/drawing/2014/main" id="{FCB0616D-5F1E-1069-8558-C4797BC2D519}"/>
                </a:ext>
              </a:extLst>
            </p:cNvPr>
            <p:cNvSpPr/>
            <p:nvPr/>
          </p:nvSpPr>
          <p:spPr bwMode="auto">
            <a:xfrm>
              <a:off x="441959" y="4514088"/>
              <a:ext cx="4907280" cy="670560"/>
            </a:xfrm>
            <a:custGeom>
              <a:avLst/>
              <a:gdLst/>
              <a:ahLst/>
              <a:cxnLst/>
              <a:rect l="l" t="t" r="r" b="b"/>
              <a:pathLst>
                <a:path w="4907280" h="670560" extrusionOk="0">
                  <a:moveTo>
                    <a:pt x="4907280" y="0"/>
                  </a:moveTo>
                  <a:lnTo>
                    <a:pt x="0" y="0"/>
                  </a:lnTo>
                  <a:lnTo>
                    <a:pt x="0" y="670560"/>
                  </a:lnTo>
                  <a:lnTo>
                    <a:pt x="4907280" y="670560"/>
                  </a:lnTo>
                  <a:lnTo>
                    <a:pt x="4907280" y="0"/>
                  </a:lnTo>
                  <a:close/>
                </a:path>
              </a:pathLst>
            </a:custGeom>
            <a:solidFill>
              <a:srgbClr val="E9F1F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pic>
          <p:nvPicPr>
            <p:cNvPr id="30" name="object 31">
              <a:extLst>
                <a:ext uri="{FF2B5EF4-FFF2-40B4-BE49-F238E27FC236}">
                  <a16:creationId xmlns:a16="http://schemas.microsoft.com/office/drawing/2014/main" id="{7BFF6688-F74C-64A3-7A87-0EFDFD7A992B}"/>
                </a:ext>
              </a:extLst>
            </p:cNvPr>
            <p:cNvPicPr/>
            <p:nvPr/>
          </p:nvPicPr>
          <p:blipFill>
            <a:blip r:embed="rId11"/>
            <a:stretch/>
          </p:blipFill>
          <p:spPr bwMode="auto">
            <a:xfrm>
              <a:off x="579616" y="4635271"/>
              <a:ext cx="387817" cy="469062"/>
            </a:xfrm>
            <a:prstGeom prst="rect">
              <a:avLst/>
            </a:prstGeom>
          </p:spPr>
        </p:pic>
        <p:pic>
          <p:nvPicPr>
            <p:cNvPr id="31" name="object 32">
              <a:extLst>
                <a:ext uri="{FF2B5EF4-FFF2-40B4-BE49-F238E27FC236}">
                  <a16:creationId xmlns:a16="http://schemas.microsoft.com/office/drawing/2014/main" id="{A8A680D7-645E-6E65-26CA-4658D7A67AE9}"/>
                </a:ext>
              </a:extLst>
            </p:cNvPr>
            <p:cNvPicPr/>
            <p:nvPr/>
          </p:nvPicPr>
          <p:blipFill>
            <a:blip r:embed="rId12"/>
            <a:stretch/>
          </p:blipFill>
          <p:spPr bwMode="auto">
            <a:xfrm>
              <a:off x="3813048" y="4589211"/>
              <a:ext cx="689585" cy="485850"/>
            </a:xfrm>
            <a:prstGeom prst="rect">
              <a:avLst/>
            </a:prstGeom>
          </p:spPr>
        </p:pic>
        <p:pic>
          <p:nvPicPr>
            <p:cNvPr id="32" name="object 33">
              <a:extLst>
                <a:ext uri="{FF2B5EF4-FFF2-40B4-BE49-F238E27FC236}">
                  <a16:creationId xmlns:a16="http://schemas.microsoft.com/office/drawing/2014/main" id="{205A7E56-9CAF-71D7-21C8-9E02EEBE9A59}"/>
                </a:ext>
              </a:extLst>
            </p:cNvPr>
            <p:cNvPicPr/>
            <p:nvPr/>
          </p:nvPicPr>
          <p:blipFill>
            <a:blip r:embed="rId13"/>
            <a:stretch/>
          </p:blipFill>
          <p:spPr bwMode="auto">
            <a:xfrm>
              <a:off x="2068442" y="4670894"/>
              <a:ext cx="678567" cy="416672"/>
            </a:xfrm>
            <a:prstGeom prst="rect">
              <a:avLst/>
            </a:prstGeom>
          </p:spPr>
        </p:pic>
      </p:grpSp>
      <p:grpSp>
        <p:nvGrpSpPr>
          <p:cNvPr id="33" name="object 34">
            <a:extLst>
              <a:ext uri="{FF2B5EF4-FFF2-40B4-BE49-F238E27FC236}">
                <a16:creationId xmlns:a16="http://schemas.microsoft.com/office/drawing/2014/main" id="{78060638-2DCE-364A-3B25-0556EFE37D2E}"/>
              </a:ext>
            </a:extLst>
          </p:cNvPr>
          <p:cNvGrpSpPr/>
          <p:nvPr/>
        </p:nvGrpSpPr>
        <p:grpSpPr bwMode="auto">
          <a:xfrm>
            <a:off x="632881" y="5218339"/>
            <a:ext cx="4907280" cy="668020"/>
            <a:chOff x="441959" y="5452870"/>
            <a:chExt cx="4907280" cy="668020"/>
          </a:xfrm>
        </p:grpSpPr>
        <p:sp>
          <p:nvSpPr>
            <p:cNvPr id="34" name="object 35">
              <a:extLst>
                <a:ext uri="{FF2B5EF4-FFF2-40B4-BE49-F238E27FC236}">
                  <a16:creationId xmlns:a16="http://schemas.microsoft.com/office/drawing/2014/main" id="{A75CB64B-B8CD-8857-4784-C7AF53536B7A}"/>
                </a:ext>
              </a:extLst>
            </p:cNvPr>
            <p:cNvSpPr/>
            <p:nvPr/>
          </p:nvSpPr>
          <p:spPr bwMode="auto">
            <a:xfrm>
              <a:off x="441959" y="5452870"/>
              <a:ext cx="4907280" cy="668020"/>
            </a:xfrm>
            <a:custGeom>
              <a:avLst/>
              <a:gdLst/>
              <a:ahLst/>
              <a:cxnLst/>
              <a:rect l="l" t="t" r="r" b="b"/>
              <a:pathLst>
                <a:path w="4907280" h="668020" extrusionOk="0">
                  <a:moveTo>
                    <a:pt x="4907280" y="0"/>
                  </a:moveTo>
                  <a:lnTo>
                    <a:pt x="0" y="0"/>
                  </a:lnTo>
                  <a:lnTo>
                    <a:pt x="0" y="667511"/>
                  </a:lnTo>
                  <a:lnTo>
                    <a:pt x="4907280" y="667511"/>
                  </a:lnTo>
                  <a:lnTo>
                    <a:pt x="4907280" y="0"/>
                  </a:lnTo>
                  <a:close/>
                </a:path>
              </a:pathLst>
            </a:custGeom>
            <a:solidFill>
              <a:srgbClr val="E9F1F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pic>
          <p:nvPicPr>
            <p:cNvPr id="35" name="object 36">
              <a:extLst>
                <a:ext uri="{FF2B5EF4-FFF2-40B4-BE49-F238E27FC236}">
                  <a16:creationId xmlns:a16="http://schemas.microsoft.com/office/drawing/2014/main" id="{67FDBB0E-63B0-DA7F-55FC-DFA761C1D7BF}"/>
                </a:ext>
              </a:extLst>
            </p:cNvPr>
            <p:cNvPicPr/>
            <p:nvPr/>
          </p:nvPicPr>
          <p:blipFill>
            <a:blip r:embed="rId14"/>
            <a:stretch/>
          </p:blipFill>
          <p:spPr bwMode="auto">
            <a:xfrm>
              <a:off x="579602" y="5558842"/>
              <a:ext cx="387847" cy="472018"/>
            </a:xfrm>
            <a:prstGeom prst="rect">
              <a:avLst/>
            </a:prstGeom>
          </p:spPr>
        </p:pic>
        <p:pic>
          <p:nvPicPr>
            <p:cNvPr id="36" name="object 37">
              <a:extLst>
                <a:ext uri="{FF2B5EF4-FFF2-40B4-BE49-F238E27FC236}">
                  <a16:creationId xmlns:a16="http://schemas.microsoft.com/office/drawing/2014/main" id="{F844C778-A7E2-9592-23C3-3E931A8D0B7C}"/>
                </a:ext>
              </a:extLst>
            </p:cNvPr>
            <p:cNvPicPr/>
            <p:nvPr/>
          </p:nvPicPr>
          <p:blipFill>
            <a:blip r:embed="rId15"/>
            <a:stretch/>
          </p:blipFill>
          <p:spPr bwMode="auto">
            <a:xfrm>
              <a:off x="3813048" y="5549026"/>
              <a:ext cx="689579" cy="483140"/>
            </a:xfrm>
            <a:prstGeom prst="rect">
              <a:avLst/>
            </a:prstGeom>
          </p:spPr>
        </p:pic>
        <p:pic>
          <p:nvPicPr>
            <p:cNvPr id="37" name="object 38">
              <a:extLst>
                <a:ext uri="{FF2B5EF4-FFF2-40B4-BE49-F238E27FC236}">
                  <a16:creationId xmlns:a16="http://schemas.microsoft.com/office/drawing/2014/main" id="{5BC1DC5B-4753-14F9-7DF4-5106BFE9F92E}"/>
                </a:ext>
              </a:extLst>
            </p:cNvPr>
            <p:cNvPicPr/>
            <p:nvPr/>
          </p:nvPicPr>
          <p:blipFill>
            <a:blip r:embed="rId16"/>
            <a:stretch/>
          </p:blipFill>
          <p:spPr bwMode="auto">
            <a:xfrm>
              <a:off x="2068451" y="5609691"/>
              <a:ext cx="678549" cy="413697"/>
            </a:xfrm>
            <a:prstGeom prst="rect">
              <a:avLst/>
            </a:prstGeom>
          </p:spPr>
        </p:pic>
      </p:grpSp>
      <p:grpSp>
        <p:nvGrpSpPr>
          <p:cNvPr id="38" name="object 39">
            <a:extLst>
              <a:ext uri="{FF2B5EF4-FFF2-40B4-BE49-F238E27FC236}">
                <a16:creationId xmlns:a16="http://schemas.microsoft.com/office/drawing/2014/main" id="{EF4A3D84-F7E8-3DC4-9910-4FE448442C93}"/>
              </a:ext>
            </a:extLst>
          </p:cNvPr>
          <p:cNvGrpSpPr/>
          <p:nvPr/>
        </p:nvGrpSpPr>
        <p:grpSpPr bwMode="auto">
          <a:xfrm>
            <a:off x="632881" y="3307244"/>
            <a:ext cx="4907280" cy="668020"/>
            <a:chOff x="441959" y="3541776"/>
            <a:chExt cx="4907280" cy="668020"/>
          </a:xfrm>
        </p:grpSpPr>
        <p:sp>
          <p:nvSpPr>
            <p:cNvPr id="39" name="object 40">
              <a:extLst>
                <a:ext uri="{FF2B5EF4-FFF2-40B4-BE49-F238E27FC236}">
                  <a16:creationId xmlns:a16="http://schemas.microsoft.com/office/drawing/2014/main" id="{95926197-CFD3-28A7-B09B-6E1FAA90F97C}"/>
                </a:ext>
              </a:extLst>
            </p:cNvPr>
            <p:cNvSpPr/>
            <p:nvPr/>
          </p:nvSpPr>
          <p:spPr bwMode="auto">
            <a:xfrm>
              <a:off x="441959" y="3541776"/>
              <a:ext cx="4907280" cy="668020"/>
            </a:xfrm>
            <a:custGeom>
              <a:avLst/>
              <a:gdLst/>
              <a:ahLst/>
              <a:cxnLst/>
              <a:rect l="l" t="t" r="r" b="b"/>
              <a:pathLst>
                <a:path w="4907280" h="668020" extrusionOk="0">
                  <a:moveTo>
                    <a:pt x="4907280" y="0"/>
                  </a:moveTo>
                  <a:lnTo>
                    <a:pt x="0" y="0"/>
                  </a:lnTo>
                  <a:lnTo>
                    <a:pt x="0" y="667512"/>
                  </a:lnTo>
                  <a:lnTo>
                    <a:pt x="4907280" y="667512"/>
                  </a:lnTo>
                  <a:lnTo>
                    <a:pt x="4907280" y="0"/>
                  </a:lnTo>
                  <a:close/>
                </a:path>
              </a:pathLst>
            </a:custGeom>
            <a:solidFill>
              <a:srgbClr val="E9F1F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pic>
          <p:nvPicPr>
            <p:cNvPr id="40" name="object 41">
              <a:extLst>
                <a:ext uri="{FF2B5EF4-FFF2-40B4-BE49-F238E27FC236}">
                  <a16:creationId xmlns:a16="http://schemas.microsoft.com/office/drawing/2014/main" id="{E13D6F13-72B2-C4A4-59B6-BCFB4DAD121A}"/>
                </a:ext>
              </a:extLst>
            </p:cNvPr>
            <p:cNvPicPr/>
            <p:nvPr/>
          </p:nvPicPr>
          <p:blipFill>
            <a:blip r:embed="rId17"/>
            <a:stretch/>
          </p:blipFill>
          <p:spPr bwMode="auto">
            <a:xfrm>
              <a:off x="579616" y="3653815"/>
              <a:ext cx="387817" cy="469062"/>
            </a:xfrm>
            <a:prstGeom prst="rect">
              <a:avLst/>
            </a:prstGeom>
          </p:spPr>
        </p:pic>
        <p:pic>
          <p:nvPicPr>
            <p:cNvPr id="41" name="object 42">
              <a:extLst>
                <a:ext uri="{FF2B5EF4-FFF2-40B4-BE49-F238E27FC236}">
                  <a16:creationId xmlns:a16="http://schemas.microsoft.com/office/drawing/2014/main" id="{5E4465E2-4F53-F64C-217D-2252DBB480F9}"/>
                </a:ext>
              </a:extLst>
            </p:cNvPr>
            <p:cNvPicPr/>
            <p:nvPr/>
          </p:nvPicPr>
          <p:blipFill>
            <a:blip r:embed="rId18"/>
            <a:stretch/>
          </p:blipFill>
          <p:spPr bwMode="auto">
            <a:xfrm>
              <a:off x="3813048" y="3659267"/>
              <a:ext cx="689579" cy="483140"/>
            </a:xfrm>
            <a:prstGeom prst="rect">
              <a:avLst/>
            </a:prstGeom>
          </p:spPr>
        </p:pic>
        <p:pic>
          <p:nvPicPr>
            <p:cNvPr id="42" name="object 43">
              <a:extLst>
                <a:ext uri="{FF2B5EF4-FFF2-40B4-BE49-F238E27FC236}">
                  <a16:creationId xmlns:a16="http://schemas.microsoft.com/office/drawing/2014/main" id="{F1633585-061C-67F4-1ED6-86C9A420B15F}"/>
                </a:ext>
              </a:extLst>
            </p:cNvPr>
            <p:cNvPicPr/>
            <p:nvPr/>
          </p:nvPicPr>
          <p:blipFill>
            <a:blip r:embed="rId19"/>
            <a:stretch/>
          </p:blipFill>
          <p:spPr bwMode="auto">
            <a:xfrm>
              <a:off x="2068442" y="3695534"/>
              <a:ext cx="678567" cy="416672"/>
            </a:xfrm>
            <a:prstGeom prst="rect">
              <a:avLst/>
            </a:prstGeom>
          </p:spPr>
        </p:pic>
      </p:grpSp>
      <p:sp>
        <p:nvSpPr>
          <p:cNvPr id="43" name="object 44">
            <a:extLst>
              <a:ext uri="{FF2B5EF4-FFF2-40B4-BE49-F238E27FC236}">
                <a16:creationId xmlns:a16="http://schemas.microsoft.com/office/drawing/2014/main" id="{A453B5C4-4CFB-B52F-F0C6-D3C549A25024}"/>
              </a:ext>
            </a:extLst>
          </p:cNvPr>
          <p:cNvSpPr txBox="1"/>
          <p:nvPr/>
        </p:nvSpPr>
        <p:spPr bwMode="auto">
          <a:xfrm>
            <a:off x="1312585" y="4495151"/>
            <a:ext cx="51308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21</a:t>
            </a:r>
            <a:r>
              <a:rPr kumimoji="0" sz="1400" b="1" i="0" u="none" strike="noStrike" kern="0" cap="none" spc="-25" normalizeH="0" baseline="0" noProof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min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object 45">
            <a:extLst>
              <a:ext uri="{FF2B5EF4-FFF2-40B4-BE49-F238E27FC236}">
                <a16:creationId xmlns:a16="http://schemas.microsoft.com/office/drawing/2014/main" id="{9A0091CA-AA23-B5A6-5BB9-AA3FA4845989}"/>
              </a:ext>
            </a:extLst>
          </p:cNvPr>
          <p:cNvSpPr txBox="1"/>
          <p:nvPr/>
        </p:nvSpPr>
        <p:spPr bwMode="auto">
          <a:xfrm>
            <a:off x="3132242" y="4483848"/>
            <a:ext cx="51689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1h25m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" name="object 46">
            <a:extLst>
              <a:ext uri="{FF2B5EF4-FFF2-40B4-BE49-F238E27FC236}">
                <a16:creationId xmlns:a16="http://schemas.microsoft.com/office/drawing/2014/main" id="{63C46B76-03D1-CF36-5D5E-4A45F6B42128}"/>
              </a:ext>
            </a:extLst>
          </p:cNvPr>
          <p:cNvSpPr txBox="1"/>
          <p:nvPr/>
        </p:nvSpPr>
        <p:spPr bwMode="auto">
          <a:xfrm>
            <a:off x="4850679" y="4508282"/>
            <a:ext cx="51625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1h04m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" name="object 47">
            <a:extLst>
              <a:ext uri="{FF2B5EF4-FFF2-40B4-BE49-F238E27FC236}">
                <a16:creationId xmlns:a16="http://schemas.microsoft.com/office/drawing/2014/main" id="{E68769E1-95EC-E351-C6AF-50F960B72D8F}"/>
              </a:ext>
            </a:extLst>
          </p:cNvPr>
          <p:cNvSpPr txBox="1"/>
          <p:nvPr/>
        </p:nvSpPr>
        <p:spPr bwMode="auto">
          <a:xfrm>
            <a:off x="1312585" y="5453442"/>
            <a:ext cx="5130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46</a:t>
            </a:r>
            <a:r>
              <a:rPr kumimoji="0" sz="1400" b="1" i="0" u="none" strike="noStrike" kern="0" cap="none" spc="-20" normalizeH="0" baseline="0" noProof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0" cap="none" spc="-25" normalizeH="0" baseline="0" noProof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7" name="object 48">
            <a:extLst>
              <a:ext uri="{FF2B5EF4-FFF2-40B4-BE49-F238E27FC236}">
                <a16:creationId xmlns:a16="http://schemas.microsoft.com/office/drawing/2014/main" id="{A6C5834A-ED2F-E95A-6CF9-73D2E8252C18}"/>
              </a:ext>
            </a:extLst>
          </p:cNvPr>
          <p:cNvSpPr txBox="1"/>
          <p:nvPr/>
        </p:nvSpPr>
        <p:spPr bwMode="auto">
          <a:xfrm>
            <a:off x="3132242" y="5479045"/>
            <a:ext cx="51625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2h00m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object 49">
            <a:extLst>
              <a:ext uri="{FF2B5EF4-FFF2-40B4-BE49-F238E27FC236}">
                <a16:creationId xmlns:a16="http://schemas.microsoft.com/office/drawing/2014/main" id="{190FB4D7-98D7-D163-9AFE-AA6D5382A1AA}"/>
              </a:ext>
            </a:extLst>
          </p:cNvPr>
          <p:cNvSpPr txBox="1"/>
          <p:nvPr/>
        </p:nvSpPr>
        <p:spPr bwMode="auto">
          <a:xfrm>
            <a:off x="4850679" y="5430888"/>
            <a:ext cx="51625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1h14m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9" name="object 50">
            <a:extLst>
              <a:ext uri="{FF2B5EF4-FFF2-40B4-BE49-F238E27FC236}">
                <a16:creationId xmlns:a16="http://schemas.microsoft.com/office/drawing/2014/main" id="{49692867-01B5-9696-E4F8-6E9469D3C9B4}"/>
              </a:ext>
            </a:extLst>
          </p:cNvPr>
          <p:cNvSpPr txBox="1"/>
          <p:nvPr/>
        </p:nvSpPr>
        <p:spPr bwMode="auto">
          <a:xfrm>
            <a:off x="1312585" y="3528681"/>
            <a:ext cx="51308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400" b="1" i="0" u="none" strike="noStrike" kern="0" cap="none" spc="-25" normalizeH="0" baseline="0" noProof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min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0" name="object 51">
            <a:extLst>
              <a:ext uri="{FF2B5EF4-FFF2-40B4-BE49-F238E27FC236}">
                <a16:creationId xmlns:a16="http://schemas.microsoft.com/office/drawing/2014/main" id="{4AEDB98E-8113-FC5D-7436-08E75B7C4FCA}"/>
              </a:ext>
            </a:extLst>
          </p:cNvPr>
          <p:cNvSpPr txBox="1"/>
          <p:nvPr/>
        </p:nvSpPr>
        <p:spPr bwMode="auto">
          <a:xfrm>
            <a:off x="3245907" y="3542701"/>
            <a:ext cx="19494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1h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1" name="object 52">
            <a:extLst>
              <a:ext uri="{FF2B5EF4-FFF2-40B4-BE49-F238E27FC236}">
                <a16:creationId xmlns:a16="http://schemas.microsoft.com/office/drawing/2014/main" id="{67FCF865-479F-ECDF-E574-38BB87B17FAF}"/>
              </a:ext>
            </a:extLst>
          </p:cNvPr>
          <p:cNvSpPr txBox="1"/>
          <p:nvPr/>
        </p:nvSpPr>
        <p:spPr bwMode="auto">
          <a:xfrm>
            <a:off x="4928149" y="3515778"/>
            <a:ext cx="3327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43m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15B3A73-ADA6-50CE-F46C-7E84F310CED1}"/>
              </a:ext>
            </a:extLst>
          </p:cNvPr>
          <p:cNvSpPr/>
          <p:nvPr/>
        </p:nvSpPr>
        <p:spPr bwMode="auto">
          <a:xfrm>
            <a:off x="1377681" y="1272886"/>
            <a:ext cx="45720" cy="502227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A2A13DE2-8119-CA1A-7718-6E0239F76D1D}"/>
              </a:ext>
            </a:extLst>
          </p:cNvPr>
          <p:cNvSpPr/>
          <p:nvPr/>
        </p:nvSpPr>
        <p:spPr bwMode="auto">
          <a:xfrm>
            <a:off x="1383918" y="2066148"/>
            <a:ext cx="45720" cy="502227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174FE4D0-AB34-3C54-A652-D40AC4457597}"/>
              </a:ext>
            </a:extLst>
          </p:cNvPr>
          <p:cNvSpPr/>
          <p:nvPr/>
        </p:nvSpPr>
        <p:spPr bwMode="auto">
          <a:xfrm>
            <a:off x="4017834" y="1307554"/>
            <a:ext cx="45720" cy="502227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93D1B04C-358A-FF9E-5D29-3FEC9E13568A}"/>
              </a:ext>
            </a:extLst>
          </p:cNvPr>
          <p:cNvSpPr/>
          <p:nvPr/>
        </p:nvSpPr>
        <p:spPr bwMode="auto">
          <a:xfrm>
            <a:off x="4017834" y="2029291"/>
            <a:ext cx="45720" cy="502227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70DCD078-CBB9-6EF2-5C46-C6A9B92057EA}"/>
              </a:ext>
            </a:extLst>
          </p:cNvPr>
          <p:cNvSpPr/>
          <p:nvPr/>
        </p:nvSpPr>
        <p:spPr bwMode="auto">
          <a:xfrm>
            <a:off x="6623706" y="1344690"/>
            <a:ext cx="45720" cy="502227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3F763CAF-169D-DBEE-CA47-8DE900D0D3FF}"/>
              </a:ext>
            </a:extLst>
          </p:cNvPr>
          <p:cNvSpPr/>
          <p:nvPr/>
        </p:nvSpPr>
        <p:spPr bwMode="auto">
          <a:xfrm>
            <a:off x="6623706" y="2105744"/>
            <a:ext cx="45720" cy="502227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A46DFD5F-7186-DC48-283D-9E547A8D2F9D}"/>
              </a:ext>
            </a:extLst>
          </p:cNvPr>
          <p:cNvSpPr/>
          <p:nvPr/>
        </p:nvSpPr>
        <p:spPr>
          <a:xfrm>
            <a:off x="10774788" y="2166078"/>
            <a:ext cx="836399" cy="523220"/>
          </a:xfrm>
          <a:prstGeom prst="rect">
            <a:avLst/>
          </a:prstGeom>
          <a:solidFill>
            <a:srgbClr val="ADC5E8"/>
          </a:solidFill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1">
                <a:ln>
                  <a:noFill/>
                </a:ln>
                <a:solidFill>
                  <a:srgbClr val="172E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1">
                <a:ln>
                  <a:noFill/>
                </a:ln>
                <a:solidFill>
                  <a:srgbClr val="172E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</a:t>
            </a:r>
            <a:endParaRPr kumimoji="0" lang="es-ES_tradnl" sz="1400" b="0" i="0" u="none" strike="noStrike" kern="1200" cap="none" spc="0" normalizeH="0" baseline="0" noProof="1">
              <a:ln>
                <a:noFill/>
              </a:ln>
              <a:solidFill>
                <a:srgbClr val="172E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8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A72F0-9337-C9E3-4D41-5518A4377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ject 44">
            <a:extLst>
              <a:ext uri="{FF2B5EF4-FFF2-40B4-BE49-F238E27FC236}">
                <a16:creationId xmlns:a16="http://schemas.microsoft.com/office/drawing/2014/main" id="{6206CF2A-4F81-66CF-FF3B-E6B8B8317A73}"/>
              </a:ext>
            </a:extLst>
          </p:cNvPr>
          <p:cNvPicPr/>
          <p:nvPr/>
        </p:nvPicPr>
        <p:blipFill>
          <a:blip r:embed="rId3"/>
          <a:stretch/>
        </p:blipFill>
        <p:spPr bwMode="auto">
          <a:xfrm>
            <a:off x="6175904" y="141315"/>
            <a:ext cx="6010656" cy="642823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7EF3ADF-4A8C-D9BD-BF47-8E9E21E8E08B}"/>
              </a:ext>
            </a:extLst>
          </p:cNvPr>
          <p:cNvSpPr/>
          <p:nvPr/>
        </p:nvSpPr>
        <p:spPr>
          <a:xfrm>
            <a:off x="0" y="6570989"/>
            <a:ext cx="12192000" cy="287011"/>
          </a:xfrm>
          <a:prstGeom prst="rect">
            <a:avLst/>
          </a:prstGeom>
          <a:solidFill>
            <a:srgbClr val="0028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25" b="0" i="0" u="none" strike="noStrike" kern="0" cap="none" spc="0" normalizeH="0" baseline="0" noProof="1">
              <a:ln>
                <a:noFill/>
              </a:ln>
              <a:solidFill>
                <a:srgbClr val="002B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A31840F-6144-4953-5471-461B28701AEE}"/>
              </a:ext>
            </a:extLst>
          </p:cNvPr>
          <p:cNvSpPr/>
          <p:nvPr/>
        </p:nvSpPr>
        <p:spPr>
          <a:xfrm>
            <a:off x="8740009" y="6573874"/>
            <a:ext cx="3221697" cy="2540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1" b="0" i="0" u="none" strike="noStrike" kern="1200" cap="none" spc="51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Calibri" panose="020F0502020204030204" pitchFamily="34" charset="0"/>
              </a:rPr>
              <a:t>Empresa de los Ferrocarriles del Estado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20EC558-A912-8F3E-B0AF-0F39F1968A52}"/>
              </a:ext>
            </a:extLst>
          </p:cNvPr>
          <p:cNvSpPr/>
          <p:nvPr/>
        </p:nvSpPr>
        <p:spPr>
          <a:xfrm>
            <a:off x="10703169" y="0"/>
            <a:ext cx="1488831" cy="886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6B76BF1E-4B11-BF34-7125-8058AE480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30654" y="69271"/>
            <a:ext cx="1265733" cy="81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12">
            <a:extLst>
              <a:ext uri="{FF2B5EF4-FFF2-40B4-BE49-F238E27FC236}">
                <a16:creationId xmlns:a16="http://schemas.microsoft.com/office/drawing/2014/main" id="{60F7684C-AD31-E054-3FA6-2F5D9216F286}"/>
              </a:ext>
            </a:extLst>
          </p:cNvPr>
          <p:cNvSpPr/>
          <p:nvPr/>
        </p:nvSpPr>
        <p:spPr bwMode="auto">
          <a:xfrm>
            <a:off x="609600" y="4904232"/>
            <a:ext cx="5608320" cy="820419"/>
          </a:xfrm>
          <a:custGeom>
            <a:avLst/>
            <a:gdLst/>
            <a:ahLst/>
            <a:cxnLst/>
            <a:rect l="l" t="t" r="r" b="b"/>
            <a:pathLst>
              <a:path w="5608320" h="820420" extrusionOk="0">
                <a:moveTo>
                  <a:pt x="5608320" y="0"/>
                </a:moveTo>
                <a:lnTo>
                  <a:pt x="0" y="0"/>
                </a:lnTo>
                <a:lnTo>
                  <a:pt x="0" y="819912"/>
                </a:lnTo>
                <a:lnTo>
                  <a:pt x="5608320" y="819912"/>
                </a:lnTo>
                <a:lnTo>
                  <a:pt x="5608320" y="0"/>
                </a:lnTo>
                <a:close/>
              </a:path>
            </a:pathLst>
          </a:custGeom>
          <a:solidFill>
            <a:srgbClr val="E9F1FA"/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E37A99B2-3080-D67F-C055-27EDB9E46FD5}"/>
              </a:ext>
            </a:extLst>
          </p:cNvPr>
          <p:cNvSpPr/>
          <p:nvPr/>
        </p:nvSpPr>
        <p:spPr bwMode="auto">
          <a:xfrm>
            <a:off x="609600" y="3572255"/>
            <a:ext cx="5608320" cy="820419"/>
          </a:xfrm>
          <a:custGeom>
            <a:avLst/>
            <a:gdLst/>
            <a:ahLst/>
            <a:cxnLst/>
            <a:rect l="l" t="t" r="r" b="b"/>
            <a:pathLst>
              <a:path w="5608320" h="820420" extrusionOk="0">
                <a:moveTo>
                  <a:pt x="5608320" y="0"/>
                </a:moveTo>
                <a:lnTo>
                  <a:pt x="0" y="0"/>
                </a:lnTo>
                <a:lnTo>
                  <a:pt x="0" y="819912"/>
                </a:lnTo>
                <a:lnTo>
                  <a:pt x="5608320" y="819912"/>
                </a:lnTo>
                <a:lnTo>
                  <a:pt x="5608320" y="0"/>
                </a:lnTo>
                <a:close/>
              </a:path>
            </a:pathLst>
          </a:custGeom>
          <a:solidFill>
            <a:srgbClr val="E9F1FA"/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8" name="object 14">
            <a:extLst>
              <a:ext uri="{FF2B5EF4-FFF2-40B4-BE49-F238E27FC236}">
                <a16:creationId xmlns:a16="http://schemas.microsoft.com/office/drawing/2014/main" id="{6E747E84-5C77-1775-6660-BA25BB6BBB6E}"/>
              </a:ext>
            </a:extLst>
          </p:cNvPr>
          <p:cNvPicPr/>
          <p:nvPr/>
        </p:nvPicPr>
        <p:blipFill>
          <a:blip r:embed="rId5"/>
          <a:stretch/>
        </p:blipFill>
        <p:spPr bwMode="auto">
          <a:xfrm>
            <a:off x="609858" y="1500193"/>
            <a:ext cx="648065" cy="382610"/>
          </a:xfrm>
          <a:prstGeom prst="rect">
            <a:avLst/>
          </a:prstGeom>
        </p:spPr>
      </p:pic>
      <p:pic>
        <p:nvPicPr>
          <p:cNvPr id="13" name="object 15">
            <a:extLst>
              <a:ext uri="{FF2B5EF4-FFF2-40B4-BE49-F238E27FC236}">
                <a16:creationId xmlns:a16="http://schemas.microsoft.com/office/drawing/2014/main" id="{5DE5577E-3961-9ED8-BA95-76454654F7A8}"/>
              </a:ext>
            </a:extLst>
          </p:cNvPr>
          <p:cNvPicPr/>
          <p:nvPr/>
        </p:nvPicPr>
        <p:blipFill>
          <a:blip r:embed="rId6"/>
          <a:stretch/>
        </p:blipFill>
        <p:spPr bwMode="auto">
          <a:xfrm>
            <a:off x="3134443" y="1463404"/>
            <a:ext cx="347550" cy="467360"/>
          </a:xfrm>
          <a:prstGeom prst="rect">
            <a:avLst/>
          </a:prstGeom>
        </p:spPr>
      </p:pic>
      <p:sp>
        <p:nvSpPr>
          <p:cNvPr id="14" name="object 16">
            <a:extLst>
              <a:ext uri="{FF2B5EF4-FFF2-40B4-BE49-F238E27FC236}">
                <a16:creationId xmlns:a16="http://schemas.microsoft.com/office/drawing/2014/main" id="{44681F13-1E08-D7D9-1FB0-F48E9D0D6BAC}"/>
              </a:ext>
            </a:extLst>
          </p:cNvPr>
          <p:cNvSpPr/>
          <p:nvPr/>
        </p:nvSpPr>
        <p:spPr bwMode="auto">
          <a:xfrm>
            <a:off x="3088748" y="2209875"/>
            <a:ext cx="443230" cy="467995"/>
          </a:xfrm>
          <a:custGeom>
            <a:avLst/>
            <a:gdLst/>
            <a:ahLst/>
            <a:cxnLst/>
            <a:rect l="l" t="t" r="r" b="b"/>
            <a:pathLst>
              <a:path w="443229" h="467994" extrusionOk="0">
                <a:moveTo>
                  <a:pt x="114699" y="443967"/>
                </a:moveTo>
                <a:lnTo>
                  <a:pt x="88021" y="443967"/>
                </a:lnTo>
                <a:lnTo>
                  <a:pt x="88021" y="459919"/>
                </a:lnTo>
                <a:lnTo>
                  <a:pt x="93355" y="467894"/>
                </a:lnTo>
                <a:lnTo>
                  <a:pt x="109360" y="467894"/>
                </a:lnTo>
                <a:lnTo>
                  <a:pt x="114699" y="459919"/>
                </a:lnTo>
                <a:lnTo>
                  <a:pt x="114699" y="443967"/>
                </a:lnTo>
                <a:close/>
              </a:path>
              <a:path w="443229" h="467994" extrusionOk="0">
                <a:moveTo>
                  <a:pt x="354751" y="443968"/>
                </a:moveTo>
                <a:lnTo>
                  <a:pt x="328078" y="443968"/>
                </a:lnTo>
                <a:lnTo>
                  <a:pt x="328078" y="459919"/>
                </a:lnTo>
                <a:lnTo>
                  <a:pt x="333416" y="467894"/>
                </a:lnTo>
                <a:lnTo>
                  <a:pt x="349422" y="467894"/>
                </a:lnTo>
                <a:lnTo>
                  <a:pt x="354751" y="459919"/>
                </a:lnTo>
                <a:lnTo>
                  <a:pt x="354751" y="443968"/>
                </a:lnTo>
                <a:close/>
              </a:path>
              <a:path w="443229" h="467994" extrusionOk="0">
                <a:moveTo>
                  <a:pt x="437436" y="342946"/>
                </a:moveTo>
                <a:lnTo>
                  <a:pt x="5334" y="342946"/>
                </a:lnTo>
                <a:lnTo>
                  <a:pt x="0" y="348258"/>
                </a:lnTo>
                <a:lnTo>
                  <a:pt x="0" y="438651"/>
                </a:lnTo>
                <a:lnTo>
                  <a:pt x="5334" y="443967"/>
                </a:lnTo>
                <a:lnTo>
                  <a:pt x="437436" y="443968"/>
                </a:lnTo>
                <a:lnTo>
                  <a:pt x="442775" y="438651"/>
                </a:lnTo>
                <a:lnTo>
                  <a:pt x="442775" y="417383"/>
                </a:lnTo>
                <a:lnTo>
                  <a:pt x="26673" y="417383"/>
                </a:lnTo>
                <a:lnTo>
                  <a:pt x="26673" y="369532"/>
                </a:lnTo>
                <a:lnTo>
                  <a:pt x="442775" y="369532"/>
                </a:lnTo>
                <a:lnTo>
                  <a:pt x="442775" y="348258"/>
                </a:lnTo>
                <a:lnTo>
                  <a:pt x="437436" y="342946"/>
                </a:lnTo>
                <a:close/>
              </a:path>
              <a:path w="443229" h="467994" extrusionOk="0">
                <a:moveTo>
                  <a:pt x="114699" y="369532"/>
                </a:moveTo>
                <a:lnTo>
                  <a:pt x="88021" y="369532"/>
                </a:lnTo>
                <a:lnTo>
                  <a:pt x="88021" y="417383"/>
                </a:lnTo>
                <a:lnTo>
                  <a:pt x="114699" y="417383"/>
                </a:lnTo>
                <a:lnTo>
                  <a:pt x="114699" y="369532"/>
                </a:lnTo>
                <a:close/>
              </a:path>
              <a:path w="443229" h="467994" extrusionOk="0">
                <a:moveTo>
                  <a:pt x="354751" y="369532"/>
                </a:moveTo>
                <a:lnTo>
                  <a:pt x="328078" y="369532"/>
                </a:lnTo>
                <a:lnTo>
                  <a:pt x="328078" y="417383"/>
                </a:lnTo>
                <a:lnTo>
                  <a:pt x="354751" y="417383"/>
                </a:lnTo>
                <a:lnTo>
                  <a:pt x="354751" y="369532"/>
                </a:lnTo>
                <a:close/>
              </a:path>
              <a:path w="443229" h="467994" extrusionOk="0">
                <a:moveTo>
                  <a:pt x="442775" y="369532"/>
                </a:moveTo>
                <a:lnTo>
                  <a:pt x="416101" y="369532"/>
                </a:lnTo>
                <a:lnTo>
                  <a:pt x="416101" y="417383"/>
                </a:lnTo>
                <a:lnTo>
                  <a:pt x="442775" y="417383"/>
                </a:lnTo>
                <a:lnTo>
                  <a:pt x="442775" y="369532"/>
                </a:lnTo>
                <a:close/>
              </a:path>
              <a:path w="443229" h="467994" extrusionOk="0">
                <a:moveTo>
                  <a:pt x="114699" y="284454"/>
                </a:moveTo>
                <a:lnTo>
                  <a:pt x="88021" y="284454"/>
                </a:lnTo>
                <a:lnTo>
                  <a:pt x="88021" y="342946"/>
                </a:lnTo>
                <a:lnTo>
                  <a:pt x="114699" y="342946"/>
                </a:lnTo>
                <a:lnTo>
                  <a:pt x="114699" y="284454"/>
                </a:lnTo>
                <a:close/>
              </a:path>
              <a:path w="443229" h="467994" extrusionOk="0">
                <a:moveTo>
                  <a:pt x="354751" y="284455"/>
                </a:moveTo>
                <a:lnTo>
                  <a:pt x="328078" y="284455"/>
                </a:lnTo>
                <a:lnTo>
                  <a:pt x="328078" y="342946"/>
                </a:lnTo>
                <a:lnTo>
                  <a:pt x="354751" y="342946"/>
                </a:lnTo>
                <a:lnTo>
                  <a:pt x="354751" y="284455"/>
                </a:lnTo>
                <a:close/>
              </a:path>
              <a:path w="443229" h="467994" extrusionOk="0">
                <a:moveTo>
                  <a:pt x="437436" y="183433"/>
                </a:moveTo>
                <a:lnTo>
                  <a:pt x="5334" y="183433"/>
                </a:lnTo>
                <a:lnTo>
                  <a:pt x="0" y="188754"/>
                </a:lnTo>
                <a:lnTo>
                  <a:pt x="0" y="279143"/>
                </a:lnTo>
                <a:lnTo>
                  <a:pt x="5334" y="284454"/>
                </a:lnTo>
                <a:lnTo>
                  <a:pt x="437436" y="284455"/>
                </a:lnTo>
                <a:lnTo>
                  <a:pt x="442774" y="279143"/>
                </a:lnTo>
                <a:lnTo>
                  <a:pt x="442774" y="257869"/>
                </a:lnTo>
                <a:lnTo>
                  <a:pt x="26672" y="257869"/>
                </a:lnTo>
                <a:lnTo>
                  <a:pt x="26672" y="210019"/>
                </a:lnTo>
                <a:lnTo>
                  <a:pt x="442774" y="210019"/>
                </a:lnTo>
                <a:lnTo>
                  <a:pt x="442774" y="188754"/>
                </a:lnTo>
                <a:lnTo>
                  <a:pt x="437436" y="183433"/>
                </a:lnTo>
                <a:close/>
              </a:path>
              <a:path w="443229" h="467994" extrusionOk="0">
                <a:moveTo>
                  <a:pt x="114699" y="210019"/>
                </a:moveTo>
                <a:lnTo>
                  <a:pt x="88021" y="210019"/>
                </a:lnTo>
                <a:lnTo>
                  <a:pt x="88021" y="257869"/>
                </a:lnTo>
                <a:lnTo>
                  <a:pt x="114699" y="257869"/>
                </a:lnTo>
                <a:lnTo>
                  <a:pt x="114699" y="210019"/>
                </a:lnTo>
                <a:close/>
              </a:path>
              <a:path w="443229" h="467994" extrusionOk="0">
                <a:moveTo>
                  <a:pt x="354751" y="210019"/>
                </a:moveTo>
                <a:lnTo>
                  <a:pt x="328078" y="210019"/>
                </a:lnTo>
                <a:lnTo>
                  <a:pt x="328078" y="257869"/>
                </a:lnTo>
                <a:lnTo>
                  <a:pt x="354751" y="257869"/>
                </a:lnTo>
                <a:lnTo>
                  <a:pt x="354751" y="210019"/>
                </a:lnTo>
                <a:close/>
              </a:path>
              <a:path w="443229" h="467994" extrusionOk="0">
                <a:moveTo>
                  <a:pt x="442774" y="210019"/>
                </a:moveTo>
                <a:lnTo>
                  <a:pt x="416101" y="210019"/>
                </a:lnTo>
                <a:lnTo>
                  <a:pt x="416101" y="257869"/>
                </a:lnTo>
                <a:lnTo>
                  <a:pt x="442774" y="257869"/>
                </a:lnTo>
                <a:lnTo>
                  <a:pt x="442774" y="210019"/>
                </a:lnTo>
                <a:close/>
              </a:path>
              <a:path w="443229" h="467994" extrusionOk="0">
                <a:moveTo>
                  <a:pt x="114698" y="124941"/>
                </a:moveTo>
                <a:lnTo>
                  <a:pt x="88021" y="124941"/>
                </a:lnTo>
                <a:lnTo>
                  <a:pt x="88021" y="183433"/>
                </a:lnTo>
                <a:lnTo>
                  <a:pt x="114699" y="183433"/>
                </a:lnTo>
                <a:lnTo>
                  <a:pt x="114698" y="124941"/>
                </a:lnTo>
                <a:close/>
              </a:path>
              <a:path w="443229" h="467994" extrusionOk="0">
                <a:moveTo>
                  <a:pt x="354751" y="124942"/>
                </a:moveTo>
                <a:lnTo>
                  <a:pt x="328077" y="124942"/>
                </a:lnTo>
                <a:lnTo>
                  <a:pt x="328077" y="183433"/>
                </a:lnTo>
                <a:lnTo>
                  <a:pt x="354751" y="183433"/>
                </a:lnTo>
                <a:lnTo>
                  <a:pt x="354751" y="124942"/>
                </a:lnTo>
                <a:close/>
              </a:path>
              <a:path w="443229" h="467994" extrusionOk="0">
                <a:moveTo>
                  <a:pt x="437436" y="23920"/>
                </a:moveTo>
                <a:lnTo>
                  <a:pt x="5334" y="23920"/>
                </a:lnTo>
                <a:lnTo>
                  <a:pt x="0" y="29241"/>
                </a:lnTo>
                <a:lnTo>
                  <a:pt x="0" y="119630"/>
                </a:lnTo>
                <a:lnTo>
                  <a:pt x="5334" y="124941"/>
                </a:lnTo>
                <a:lnTo>
                  <a:pt x="437436" y="124942"/>
                </a:lnTo>
                <a:lnTo>
                  <a:pt x="442774" y="119630"/>
                </a:lnTo>
                <a:lnTo>
                  <a:pt x="442774" y="98356"/>
                </a:lnTo>
                <a:lnTo>
                  <a:pt x="26672" y="98356"/>
                </a:lnTo>
                <a:lnTo>
                  <a:pt x="26672" y="50506"/>
                </a:lnTo>
                <a:lnTo>
                  <a:pt x="442774" y="50506"/>
                </a:lnTo>
                <a:lnTo>
                  <a:pt x="442774" y="29241"/>
                </a:lnTo>
                <a:lnTo>
                  <a:pt x="437436" y="23920"/>
                </a:lnTo>
                <a:close/>
              </a:path>
              <a:path w="443229" h="467994" extrusionOk="0">
                <a:moveTo>
                  <a:pt x="114698" y="50506"/>
                </a:moveTo>
                <a:lnTo>
                  <a:pt x="88020" y="50506"/>
                </a:lnTo>
                <a:lnTo>
                  <a:pt x="88020" y="98356"/>
                </a:lnTo>
                <a:lnTo>
                  <a:pt x="114698" y="98356"/>
                </a:lnTo>
                <a:lnTo>
                  <a:pt x="114698" y="50506"/>
                </a:lnTo>
                <a:close/>
              </a:path>
              <a:path w="443229" h="467994" extrusionOk="0">
                <a:moveTo>
                  <a:pt x="354751" y="50506"/>
                </a:moveTo>
                <a:lnTo>
                  <a:pt x="328077" y="50506"/>
                </a:lnTo>
                <a:lnTo>
                  <a:pt x="328077" y="98356"/>
                </a:lnTo>
                <a:lnTo>
                  <a:pt x="354751" y="98356"/>
                </a:lnTo>
                <a:lnTo>
                  <a:pt x="354751" y="50506"/>
                </a:lnTo>
                <a:close/>
              </a:path>
              <a:path w="443229" h="467994" extrusionOk="0">
                <a:moveTo>
                  <a:pt x="442774" y="50506"/>
                </a:moveTo>
                <a:lnTo>
                  <a:pt x="416101" y="50506"/>
                </a:lnTo>
                <a:lnTo>
                  <a:pt x="416101" y="98356"/>
                </a:lnTo>
                <a:lnTo>
                  <a:pt x="442774" y="98356"/>
                </a:lnTo>
                <a:lnTo>
                  <a:pt x="442774" y="50506"/>
                </a:lnTo>
                <a:close/>
              </a:path>
              <a:path w="443229" h="467994" extrusionOk="0">
                <a:moveTo>
                  <a:pt x="109360" y="0"/>
                </a:moveTo>
                <a:lnTo>
                  <a:pt x="93354" y="0"/>
                </a:lnTo>
                <a:lnTo>
                  <a:pt x="88020" y="5311"/>
                </a:lnTo>
                <a:lnTo>
                  <a:pt x="88020" y="23920"/>
                </a:lnTo>
                <a:lnTo>
                  <a:pt x="114698" y="23920"/>
                </a:lnTo>
                <a:lnTo>
                  <a:pt x="114698" y="5311"/>
                </a:lnTo>
                <a:lnTo>
                  <a:pt x="109360" y="0"/>
                </a:lnTo>
                <a:close/>
              </a:path>
              <a:path w="443229" h="467994" extrusionOk="0">
                <a:moveTo>
                  <a:pt x="349422" y="0"/>
                </a:moveTo>
                <a:lnTo>
                  <a:pt x="333416" y="0"/>
                </a:lnTo>
                <a:lnTo>
                  <a:pt x="328077" y="5311"/>
                </a:lnTo>
                <a:lnTo>
                  <a:pt x="328077" y="23920"/>
                </a:lnTo>
                <a:lnTo>
                  <a:pt x="354751" y="23920"/>
                </a:lnTo>
                <a:lnTo>
                  <a:pt x="354751" y="5311"/>
                </a:lnTo>
                <a:lnTo>
                  <a:pt x="349422" y="0"/>
                </a:lnTo>
                <a:close/>
              </a:path>
            </a:pathLst>
          </a:custGeom>
          <a:solidFill>
            <a:srgbClr val="0C508E"/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25" name="object 17">
            <a:extLst>
              <a:ext uri="{FF2B5EF4-FFF2-40B4-BE49-F238E27FC236}">
                <a16:creationId xmlns:a16="http://schemas.microsoft.com/office/drawing/2014/main" id="{5CD12654-7302-39D5-23A7-4B16D0B20DC9}"/>
              </a:ext>
            </a:extLst>
          </p:cNvPr>
          <p:cNvPicPr/>
          <p:nvPr/>
        </p:nvPicPr>
        <p:blipFill>
          <a:blip r:embed="rId7"/>
          <a:stretch/>
        </p:blipFill>
        <p:spPr bwMode="auto">
          <a:xfrm>
            <a:off x="5236684" y="1465603"/>
            <a:ext cx="430220" cy="519528"/>
          </a:xfrm>
          <a:prstGeom prst="rect">
            <a:avLst/>
          </a:prstGeom>
        </p:spPr>
      </p:pic>
      <p:sp>
        <p:nvSpPr>
          <p:cNvPr id="26" name="object 18">
            <a:extLst>
              <a:ext uri="{FF2B5EF4-FFF2-40B4-BE49-F238E27FC236}">
                <a16:creationId xmlns:a16="http://schemas.microsoft.com/office/drawing/2014/main" id="{35DE04BE-B708-CBCE-68BC-774B07BE295B}"/>
              </a:ext>
            </a:extLst>
          </p:cNvPr>
          <p:cNvSpPr txBox="1"/>
          <p:nvPr/>
        </p:nvSpPr>
        <p:spPr bwMode="auto">
          <a:xfrm>
            <a:off x="1505433" y="1417699"/>
            <a:ext cx="1498422" cy="498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" marR="0" lvl="0" indent="0" algn="l" defTabSz="914377" rtl="0" eaLnBrk="1" fontAlgn="auto" latinLnBrk="0" hangingPunct="1">
              <a:lnSpc>
                <a:spcPts val="2355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590</a:t>
            </a:r>
            <a:r>
              <a:rPr kumimoji="0" lang="es-CL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000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A366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377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Beneficiary</a:t>
            </a:r>
            <a:r>
              <a:rPr kumimoji="0" lang="es-CL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CL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Population</a:t>
            </a:r>
            <a:endParaRPr kumimoji="0" lang="es-CL" sz="1200" b="1" i="0" u="none" strike="noStrike" kern="0" cap="none" spc="-10" normalizeH="0" baseline="0" noProof="0" dirty="0">
              <a:ln>
                <a:noFill/>
              </a:ln>
              <a:solidFill>
                <a:srgbClr val="0C508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19">
            <a:extLst>
              <a:ext uri="{FF2B5EF4-FFF2-40B4-BE49-F238E27FC236}">
                <a16:creationId xmlns:a16="http://schemas.microsoft.com/office/drawing/2014/main" id="{9C4795C2-F2F3-396A-0D40-41514A9A650F}"/>
              </a:ext>
            </a:extLst>
          </p:cNvPr>
          <p:cNvSpPr txBox="1"/>
          <p:nvPr/>
        </p:nvSpPr>
        <p:spPr bwMode="auto">
          <a:xfrm>
            <a:off x="3868365" y="1419859"/>
            <a:ext cx="1103249" cy="6783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" marR="0" lvl="0" indent="0" algn="l" defTabSz="914377" rtl="0" eaLnBrk="1" fontAlgn="auto" latinLnBrk="0" hangingPunct="1">
              <a:lnSpc>
                <a:spcPts val="2355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5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A366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377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Municipalities</a:t>
            </a:r>
            <a:r>
              <a:rPr kumimoji="0" lang="es-CL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CL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Covered</a:t>
            </a:r>
            <a:r>
              <a:rPr kumimoji="0" lang="es-CL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id="{07158D7F-89AE-36FA-B750-3F8885FA112D}"/>
              </a:ext>
            </a:extLst>
          </p:cNvPr>
          <p:cNvSpPr txBox="1"/>
          <p:nvPr/>
        </p:nvSpPr>
        <p:spPr bwMode="auto">
          <a:xfrm>
            <a:off x="3825365" y="2172461"/>
            <a:ext cx="1308550" cy="486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75" marR="0" lvl="0" indent="0" algn="l" defTabSz="914377" rtl="0" eaLnBrk="1" fontAlgn="auto" latinLnBrk="0" hangingPunct="1">
              <a:lnSpc>
                <a:spcPts val="2355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-25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27 KM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A366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35" marR="0" lvl="0" indent="0" algn="l" defTabSz="914377" rtl="0" eaLnBrk="1" fontAlgn="auto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 </a:t>
            </a:r>
            <a:r>
              <a:rPr kumimoji="0" lang="es-CL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Extension</a:t>
            </a: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1">
            <a:extLst>
              <a:ext uri="{FF2B5EF4-FFF2-40B4-BE49-F238E27FC236}">
                <a16:creationId xmlns:a16="http://schemas.microsoft.com/office/drawing/2014/main" id="{F168041C-6D66-844B-1825-4EDAA9F7CDC2}"/>
              </a:ext>
            </a:extLst>
          </p:cNvPr>
          <p:cNvSpPr txBox="1"/>
          <p:nvPr/>
        </p:nvSpPr>
        <p:spPr bwMode="auto">
          <a:xfrm>
            <a:off x="6108281" y="1449780"/>
            <a:ext cx="985845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marR="0" lvl="0" indent="0" algn="l" defTabSz="914377" rtl="0" eaLnBrk="1" fontAlgn="auto" latinLnBrk="0" hangingPunct="1">
              <a:lnSpc>
                <a:spcPts val="235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25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lang="es-ES" sz="2000" b="1" i="0" u="none" strike="noStrike" kern="0" cap="none" spc="-25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A366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377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1" i="0" u="none" strike="noStrike" kern="0" cap="none" spc="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 </a:t>
            </a:r>
            <a:r>
              <a:rPr kumimoji="0" lang="es-419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Trains</a:t>
            </a:r>
            <a:endParaRPr kumimoji="0" lang="es-419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0" name="object 22">
            <a:extLst>
              <a:ext uri="{FF2B5EF4-FFF2-40B4-BE49-F238E27FC236}">
                <a16:creationId xmlns:a16="http://schemas.microsoft.com/office/drawing/2014/main" id="{1598AF17-4DA9-07E9-154C-958AE2695F3B}"/>
              </a:ext>
            </a:extLst>
          </p:cNvPr>
          <p:cNvPicPr/>
          <p:nvPr/>
        </p:nvPicPr>
        <p:blipFill>
          <a:blip r:embed="rId8"/>
          <a:stretch/>
        </p:blipFill>
        <p:spPr bwMode="auto">
          <a:xfrm>
            <a:off x="599716" y="2197508"/>
            <a:ext cx="647304" cy="492729"/>
          </a:xfrm>
          <a:prstGeom prst="rect">
            <a:avLst/>
          </a:prstGeom>
        </p:spPr>
      </p:pic>
      <p:sp>
        <p:nvSpPr>
          <p:cNvPr id="31" name="object 23">
            <a:extLst>
              <a:ext uri="{FF2B5EF4-FFF2-40B4-BE49-F238E27FC236}">
                <a16:creationId xmlns:a16="http://schemas.microsoft.com/office/drawing/2014/main" id="{6134952C-B694-8231-2942-2D7E61A29D85}"/>
              </a:ext>
            </a:extLst>
          </p:cNvPr>
          <p:cNvSpPr txBox="1"/>
          <p:nvPr/>
        </p:nvSpPr>
        <p:spPr bwMode="auto">
          <a:xfrm>
            <a:off x="1505433" y="2209875"/>
            <a:ext cx="1342395" cy="51744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60960" marR="0" lvl="0" indent="0" algn="l" defTabSz="914377" rtl="0" eaLnBrk="1" fontAlgn="auto" latinLnBrk="0" hangingPunct="1">
              <a:lnSpc>
                <a:spcPts val="235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lang="es-CL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000</a:t>
            </a:r>
            <a:r>
              <a:rPr kumimoji="0" lang="es-CL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000</a:t>
            </a:r>
            <a:endParaRPr kumimoji="0" sz="2000" b="1" i="0" u="none" strike="noStrike" kern="0" cap="none" spc="-9" normalizeH="0" baseline="0" noProof="0" dirty="0">
              <a:ln>
                <a:noFill/>
              </a:ln>
              <a:solidFill>
                <a:srgbClr val="0A366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377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Passengers</a:t>
            </a:r>
            <a:r>
              <a:rPr kumimoji="0" lang="es-419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per </a:t>
            </a:r>
            <a:r>
              <a:rPr kumimoji="0" lang="es-419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Year</a:t>
            </a:r>
            <a:endParaRPr kumimoji="0" lang="es-419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24">
            <a:extLst>
              <a:ext uri="{FF2B5EF4-FFF2-40B4-BE49-F238E27FC236}">
                <a16:creationId xmlns:a16="http://schemas.microsoft.com/office/drawing/2014/main" id="{C2496B7D-E81B-FBD6-53D1-32D88F6D65CB}"/>
              </a:ext>
            </a:extLst>
          </p:cNvPr>
          <p:cNvSpPr txBox="1"/>
          <p:nvPr/>
        </p:nvSpPr>
        <p:spPr bwMode="auto">
          <a:xfrm>
            <a:off x="6108281" y="2209875"/>
            <a:ext cx="838715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ts val="235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5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A366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377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Stations</a:t>
            </a:r>
            <a:endParaRPr kumimoji="0" lang="es-419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3" name="object 25">
            <a:extLst>
              <a:ext uri="{FF2B5EF4-FFF2-40B4-BE49-F238E27FC236}">
                <a16:creationId xmlns:a16="http://schemas.microsoft.com/office/drawing/2014/main" id="{58673D13-FB86-0928-58DE-B4F66492DCD5}"/>
              </a:ext>
            </a:extLst>
          </p:cNvPr>
          <p:cNvPicPr/>
          <p:nvPr/>
        </p:nvPicPr>
        <p:blipFill>
          <a:blip r:embed="rId9"/>
          <a:stretch/>
        </p:blipFill>
        <p:spPr bwMode="auto">
          <a:xfrm>
            <a:off x="5235325" y="2184639"/>
            <a:ext cx="595239" cy="518467"/>
          </a:xfrm>
          <a:prstGeom prst="rect">
            <a:avLst/>
          </a:prstGeom>
        </p:spPr>
      </p:pic>
      <p:sp>
        <p:nvSpPr>
          <p:cNvPr id="34" name="object 26">
            <a:extLst>
              <a:ext uri="{FF2B5EF4-FFF2-40B4-BE49-F238E27FC236}">
                <a16:creationId xmlns:a16="http://schemas.microsoft.com/office/drawing/2014/main" id="{D5223EF4-AADE-DA9A-D5B3-75AFD3035B4E}"/>
              </a:ext>
            </a:extLst>
          </p:cNvPr>
          <p:cNvSpPr txBox="1"/>
          <p:nvPr/>
        </p:nvSpPr>
        <p:spPr bwMode="auto">
          <a:xfrm>
            <a:off x="601471" y="4585156"/>
            <a:ext cx="2245497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QUINTA</a:t>
            </a:r>
            <a:r>
              <a:rPr kumimoji="0" lang="es-CL" sz="1400" b="1" i="0" u="none" strike="noStrike" kern="0" cap="none" spc="-15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NORMAL</a:t>
            </a:r>
            <a:r>
              <a:rPr kumimoji="0" lang="es-CL" sz="1400" b="1" i="0" u="none" strike="noStrike" kern="0" cap="none" spc="-35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lang="es-CL" sz="1400" b="1" i="0" u="none" strike="noStrike" kern="0" cap="none" spc="-5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CL" sz="14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TILTIL</a:t>
            </a:r>
            <a:endParaRPr kumimoji="0" lang="es-CL" sz="1400" b="0" i="0" u="none" strike="noStrike" kern="0" cap="none" spc="0" normalizeH="0" baseline="0" noProof="0" dirty="0">
              <a:ln>
                <a:noFill/>
              </a:ln>
              <a:solidFill>
                <a:srgbClr val="5F91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27">
            <a:extLst>
              <a:ext uri="{FF2B5EF4-FFF2-40B4-BE49-F238E27FC236}">
                <a16:creationId xmlns:a16="http://schemas.microsoft.com/office/drawing/2014/main" id="{5B73366C-0C1B-84A6-BB48-0628A44819B0}"/>
              </a:ext>
            </a:extLst>
          </p:cNvPr>
          <p:cNvSpPr txBox="1"/>
          <p:nvPr/>
        </p:nvSpPr>
        <p:spPr bwMode="auto">
          <a:xfrm>
            <a:off x="617625" y="3275836"/>
            <a:ext cx="2515257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QUINTA</a:t>
            </a:r>
            <a:r>
              <a:rPr kumimoji="0" lang="es-CL" sz="1400" b="1" i="0" u="none" strike="noStrike" kern="0" cap="none" spc="-2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NORMAL</a:t>
            </a:r>
            <a:r>
              <a:rPr kumimoji="0" lang="es-CL" sz="1400" b="1" i="0" u="none" strike="noStrike" kern="0" cap="none" spc="-45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lang="es-CL" sz="1400" b="1" i="0" u="none" strike="noStrike" kern="0" cap="none" spc="-6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CL" sz="14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BATUCO</a:t>
            </a:r>
            <a:endParaRPr kumimoji="0" lang="es-CL" sz="1400" b="0" i="0" u="none" strike="noStrike" kern="0" cap="none" spc="0" normalizeH="0" baseline="0" noProof="0" dirty="0">
              <a:ln>
                <a:noFill/>
              </a:ln>
              <a:solidFill>
                <a:srgbClr val="5F91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6" name="object 28">
            <a:extLst>
              <a:ext uri="{FF2B5EF4-FFF2-40B4-BE49-F238E27FC236}">
                <a16:creationId xmlns:a16="http://schemas.microsoft.com/office/drawing/2014/main" id="{CA6FEBFA-ECFB-B097-C884-60EB273978B9}"/>
              </a:ext>
            </a:extLst>
          </p:cNvPr>
          <p:cNvPicPr/>
          <p:nvPr/>
        </p:nvPicPr>
        <p:blipFill>
          <a:blip r:embed="rId10"/>
          <a:stretch/>
        </p:blipFill>
        <p:spPr bwMode="auto">
          <a:xfrm>
            <a:off x="792511" y="5028911"/>
            <a:ext cx="454526" cy="555132"/>
          </a:xfrm>
          <a:prstGeom prst="rect">
            <a:avLst/>
          </a:prstGeom>
        </p:spPr>
      </p:pic>
      <p:pic>
        <p:nvPicPr>
          <p:cNvPr id="37" name="object 29">
            <a:extLst>
              <a:ext uri="{FF2B5EF4-FFF2-40B4-BE49-F238E27FC236}">
                <a16:creationId xmlns:a16="http://schemas.microsoft.com/office/drawing/2014/main" id="{BBB2A712-ED83-978C-871B-812AA6B39ED8}"/>
              </a:ext>
            </a:extLst>
          </p:cNvPr>
          <p:cNvPicPr/>
          <p:nvPr/>
        </p:nvPicPr>
        <p:blipFill>
          <a:blip r:embed="rId11"/>
          <a:stretch/>
        </p:blipFill>
        <p:spPr bwMode="auto">
          <a:xfrm>
            <a:off x="792527" y="3718244"/>
            <a:ext cx="454494" cy="552176"/>
          </a:xfrm>
          <a:prstGeom prst="rect">
            <a:avLst/>
          </a:prstGeom>
        </p:spPr>
      </p:pic>
      <p:pic>
        <p:nvPicPr>
          <p:cNvPr id="38" name="object 30">
            <a:extLst>
              <a:ext uri="{FF2B5EF4-FFF2-40B4-BE49-F238E27FC236}">
                <a16:creationId xmlns:a16="http://schemas.microsoft.com/office/drawing/2014/main" id="{CCB32413-97CE-ED87-9345-AB52A325E1AE}"/>
              </a:ext>
            </a:extLst>
          </p:cNvPr>
          <p:cNvPicPr/>
          <p:nvPr/>
        </p:nvPicPr>
        <p:blipFill>
          <a:blip r:embed="rId12"/>
          <a:stretch/>
        </p:blipFill>
        <p:spPr bwMode="auto">
          <a:xfrm>
            <a:off x="4212336" y="4979213"/>
            <a:ext cx="810553" cy="567291"/>
          </a:xfrm>
          <a:prstGeom prst="rect">
            <a:avLst/>
          </a:prstGeom>
        </p:spPr>
      </p:pic>
      <p:pic>
        <p:nvPicPr>
          <p:cNvPr id="39" name="object 31">
            <a:extLst>
              <a:ext uri="{FF2B5EF4-FFF2-40B4-BE49-F238E27FC236}">
                <a16:creationId xmlns:a16="http://schemas.microsoft.com/office/drawing/2014/main" id="{FB820854-A04F-BFDD-4119-971F04768A4F}"/>
              </a:ext>
            </a:extLst>
          </p:cNvPr>
          <p:cNvPicPr/>
          <p:nvPr/>
        </p:nvPicPr>
        <p:blipFill>
          <a:blip r:embed="rId13"/>
          <a:stretch/>
        </p:blipFill>
        <p:spPr bwMode="auto">
          <a:xfrm>
            <a:off x="2279627" y="5072932"/>
            <a:ext cx="798677" cy="491073"/>
          </a:xfrm>
          <a:prstGeom prst="rect">
            <a:avLst/>
          </a:prstGeom>
        </p:spPr>
      </p:pic>
      <p:sp>
        <p:nvSpPr>
          <p:cNvPr id="40" name="object 32">
            <a:extLst>
              <a:ext uri="{FF2B5EF4-FFF2-40B4-BE49-F238E27FC236}">
                <a16:creationId xmlns:a16="http://schemas.microsoft.com/office/drawing/2014/main" id="{9C554594-E9EE-2B37-1CAB-A6471FEC6E06}"/>
              </a:ext>
            </a:extLst>
          </p:cNvPr>
          <p:cNvSpPr txBox="1"/>
          <p:nvPr/>
        </p:nvSpPr>
        <p:spPr bwMode="auto">
          <a:xfrm>
            <a:off x="1435988" y="5150357"/>
            <a:ext cx="3987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49m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33">
            <a:extLst>
              <a:ext uri="{FF2B5EF4-FFF2-40B4-BE49-F238E27FC236}">
                <a16:creationId xmlns:a16="http://schemas.microsoft.com/office/drawing/2014/main" id="{8BF068CB-F885-ACEB-E8BE-26D8BCB278A6}"/>
              </a:ext>
            </a:extLst>
          </p:cNvPr>
          <p:cNvSpPr txBox="1"/>
          <p:nvPr/>
        </p:nvSpPr>
        <p:spPr bwMode="auto">
          <a:xfrm>
            <a:off x="3331845" y="5123129"/>
            <a:ext cx="61341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0" normalizeH="0" baseline="0" noProof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2h30m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2" name="object 34">
            <a:extLst>
              <a:ext uri="{FF2B5EF4-FFF2-40B4-BE49-F238E27FC236}">
                <a16:creationId xmlns:a16="http://schemas.microsoft.com/office/drawing/2014/main" id="{7DC4A2CA-BF92-705F-478F-8029F6F62AA0}"/>
              </a:ext>
            </a:extLst>
          </p:cNvPr>
          <p:cNvPicPr/>
          <p:nvPr/>
        </p:nvPicPr>
        <p:blipFill>
          <a:blip r:embed="rId14"/>
          <a:stretch/>
        </p:blipFill>
        <p:spPr bwMode="auto">
          <a:xfrm>
            <a:off x="4248911" y="3723750"/>
            <a:ext cx="810560" cy="569992"/>
          </a:xfrm>
          <a:prstGeom prst="rect">
            <a:avLst/>
          </a:prstGeom>
        </p:spPr>
      </p:pic>
      <p:pic>
        <p:nvPicPr>
          <p:cNvPr id="43" name="object 35">
            <a:extLst>
              <a:ext uri="{FF2B5EF4-FFF2-40B4-BE49-F238E27FC236}">
                <a16:creationId xmlns:a16="http://schemas.microsoft.com/office/drawing/2014/main" id="{DA654B4D-0759-BDE8-0852-4F9F1042C60E}"/>
              </a:ext>
            </a:extLst>
          </p:cNvPr>
          <p:cNvPicPr/>
          <p:nvPr/>
        </p:nvPicPr>
        <p:blipFill>
          <a:blip r:embed="rId15"/>
          <a:stretch/>
        </p:blipFill>
        <p:spPr bwMode="auto">
          <a:xfrm>
            <a:off x="2273541" y="3768394"/>
            <a:ext cx="798660" cy="488106"/>
          </a:xfrm>
          <a:prstGeom prst="rect">
            <a:avLst/>
          </a:prstGeom>
        </p:spPr>
      </p:pic>
      <p:sp>
        <p:nvSpPr>
          <p:cNvPr id="44" name="object 36">
            <a:extLst>
              <a:ext uri="{FF2B5EF4-FFF2-40B4-BE49-F238E27FC236}">
                <a16:creationId xmlns:a16="http://schemas.microsoft.com/office/drawing/2014/main" id="{3F6AFA58-F9EB-ACBB-C801-C686429E2231}"/>
              </a:ext>
            </a:extLst>
          </p:cNvPr>
          <p:cNvSpPr txBox="1"/>
          <p:nvPr/>
        </p:nvSpPr>
        <p:spPr bwMode="auto">
          <a:xfrm>
            <a:off x="1411605" y="3840937"/>
            <a:ext cx="39878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23m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" name="object 37">
            <a:extLst>
              <a:ext uri="{FF2B5EF4-FFF2-40B4-BE49-F238E27FC236}">
                <a16:creationId xmlns:a16="http://schemas.microsoft.com/office/drawing/2014/main" id="{4F3BF9DD-80F9-0A2C-604C-4561BB5915C5}"/>
              </a:ext>
            </a:extLst>
          </p:cNvPr>
          <p:cNvSpPr txBox="1"/>
          <p:nvPr/>
        </p:nvSpPr>
        <p:spPr bwMode="auto">
          <a:xfrm>
            <a:off x="3292221" y="3840937"/>
            <a:ext cx="61214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0" normalizeH="0" baseline="0" noProof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1h30m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" name="object 38">
            <a:extLst>
              <a:ext uri="{FF2B5EF4-FFF2-40B4-BE49-F238E27FC236}">
                <a16:creationId xmlns:a16="http://schemas.microsoft.com/office/drawing/2014/main" id="{C2B83F9D-C051-CC51-0AD3-1DFE321F8F19}"/>
              </a:ext>
            </a:extLst>
          </p:cNvPr>
          <p:cNvSpPr txBox="1"/>
          <p:nvPr/>
        </p:nvSpPr>
        <p:spPr bwMode="auto">
          <a:xfrm>
            <a:off x="5278628" y="3840937"/>
            <a:ext cx="508634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1h7m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7" name="object 39">
            <a:extLst>
              <a:ext uri="{FF2B5EF4-FFF2-40B4-BE49-F238E27FC236}">
                <a16:creationId xmlns:a16="http://schemas.microsoft.com/office/drawing/2014/main" id="{9C521851-3F9A-CEE5-EA02-2D3485BFE681}"/>
              </a:ext>
            </a:extLst>
          </p:cNvPr>
          <p:cNvSpPr txBox="1"/>
          <p:nvPr/>
        </p:nvSpPr>
        <p:spPr bwMode="auto">
          <a:xfrm>
            <a:off x="5283200" y="5123129"/>
            <a:ext cx="612140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0" normalizeH="0" baseline="0" noProof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1h41m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5241E0BC-20BB-0BFA-6B4E-5F11433A3053}"/>
              </a:ext>
            </a:extLst>
          </p:cNvPr>
          <p:cNvSpPr/>
          <p:nvPr/>
        </p:nvSpPr>
        <p:spPr bwMode="auto">
          <a:xfrm>
            <a:off x="5931974" y="1412814"/>
            <a:ext cx="45720" cy="592666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BC7CDE0F-8E9B-7507-F892-AD978BC76393}"/>
              </a:ext>
            </a:extLst>
          </p:cNvPr>
          <p:cNvSpPr/>
          <p:nvPr/>
        </p:nvSpPr>
        <p:spPr bwMode="auto">
          <a:xfrm>
            <a:off x="5931974" y="2157880"/>
            <a:ext cx="45720" cy="592665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DD5A3C92-1E29-DD9F-895D-2709172968B3}"/>
              </a:ext>
            </a:extLst>
          </p:cNvPr>
          <p:cNvSpPr/>
          <p:nvPr/>
        </p:nvSpPr>
        <p:spPr bwMode="auto">
          <a:xfrm>
            <a:off x="3672545" y="1417699"/>
            <a:ext cx="45720" cy="592665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DC7DA271-B9AE-3EF9-3A6E-4B9E49FCFE82}"/>
              </a:ext>
            </a:extLst>
          </p:cNvPr>
          <p:cNvSpPr/>
          <p:nvPr/>
        </p:nvSpPr>
        <p:spPr bwMode="auto">
          <a:xfrm>
            <a:off x="3672545" y="2162765"/>
            <a:ext cx="45720" cy="592665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3C86FF98-86C4-F3E1-082E-E15D53176352}"/>
              </a:ext>
            </a:extLst>
          </p:cNvPr>
          <p:cNvSpPr/>
          <p:nvPr/>
        </p:nvSpPr>
        <p:spPr bwMode="auto">
          <a:xfrm>
            <a:off x="1339340" y="1417699"/>
            <a:ext cx="45720" cy="592665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5D977030-4093-10E6-E6E3-E9BAF0D43791}"/>
              </a:ext>
            </a:extLst>
          </p:cNvPr>
          <p:cNvSpPr/>
          <p:nvPr/>
        </p:nvSpPr>
        <p:spPr bwMode="auto">
          <a:xfrm>
            <a:off x="1339340" y="2162765"/>
            <a:ext cx="45720" cy="592665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7" name="Título 1">
            <a:extLst>
              <a:ext uri="{FF2B5EF4-FFF2-40B4-BE49-F238E27FC236}">
                <a16:creationId xmlns:a16="http://schemas.microsoft.com/office/drawing/2014/main" id="{5A8EDBF6-8265-9311-A52D-25827B0166DB}"/>
              </a:ext>
            </a:extLst>
          </p:cNvPr>
          <p:cNvSpPr txBox="1">
            <a:spLocks/>
          </p:cNvSpPr>
          <p:nvPr/>
        </p:nvSpPr>
        <p:spPr>
          <a:xfrm>
            <a:off x="642116" y="241725"/>
            <a:ext cx="8316686" cy="3693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" marR="0" lvl="0" indent="0" algn="l" defTabSz="455613" rtl="0" eaLnBrk="1" fontAlgn="auto" latinLnBrk="0" hangingPunct="1">
              <a:lnSpc>
                <a:spcPct val="9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1">
                <a:ln>
                  <a:noFill/>
                </a:ln>
                <a:solidFill>
                  <a:srgbClr val="568C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BATUCO – QUINTA NORMAL </a:t>
            </a:r>
            <a:r>
              <a:rPr kumimoji="0" lang="es-ES_tradnl" sz="2400" b="1" i="0" u="none" strike="noStrike" kern="1200" cap="none" spc="0" normalizeH="0" baseline="0" noProof="1">
                <a:ln>
                  <a:noFill/>
                </a:ln>
                <a:solidFill>
                  <a:srgbClr val="002B5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TRAIN </a:t>
            </a:r>
            <a:endParaRPr kumimoji="0" lang="es-ES_tradnl" sz="1800" b="1" i="1" u="none" strike="noStrike" kern="1200" cap="none" spc="0" normalizeH="0" baseline="0" noProof="1">
              <a:ln>
                <a:noFill/>
              </a:ln>
              <a:solidFill>
                <a:srgbClr val="002B56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2C0B1664-E57B-DB68-7180-A4F8F348CC67}"/>
              </a:ext>
            </a:extLst>
          </p:cNvPr>
          <p:cNvSpPr/>
          <p:nvPr/>
        </p:nvSpPr>
        <p:spPr>
          <a:xfrm>
            <a:off x="742555" y="711673"/>
            <a:ext cx="1406460" cy="4571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75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182D6-495F-6FC4-2A95-9F6A90A0C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DE4C4B8-AB72-71E6-F906-919453A03B6B}"/>
              </a:ext>
            </a:extLst>
          </p:cNvPr>
          <p:cNvSpPr/>
          <p:nvPr/>
        </p:nvSpPr>
        <p:spPr>
          <a:xfrm>
            <a:off x="0" y="6570989"/>
            <a:ext cx="12192000" cy="287011"/>
          </a:xfrm>
          <a:prstGeom prst="rect">
            <a:avLst/>
          </a:prstGeom>
          <a:solidFill>
            <a:srgbClr val="0028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25" b="0" i="0" u="none" strike="noStrike" kern="0" cap="none" spc="0" normalizeH="0" baseline="0" noProof="1">
              <a:ln>
                <a:noFill/>
              </a:ln>
              <a:solidFill>
                <a:srgbClr val="002B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6DB5B03-D5F4-126D-089C-D9F6C84546F8}"/>
              </a:ext>
            </a:extLst>
          </p:cNvPr>
          <p:cNvSpPr/>
          <p:nvPr/>
        </p:nvSpPr>
        <p:spPr>
          <a:xfrm>
            <a:off x="8740009" y="6573874"/>
            <a:ext cx="3221697" cy="2540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1" b="0" i="0" u="none" strike="noStrike" kern="1200" cap="none" spc="51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Calibri" panose="020F0502020204030204" pitchFamily="34" charset="0"/>
              </a:rPr>
              <a:t>Empresa de los Ferrocarriles del Estado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CFC3C19-D5B2-6649-8B18-24EF06B19C71}"/>
              </a:ext>
            </a:extLst>
          </p:cNvPr>
          <p:cNvSpPr/>
          <p:nvPr/>
        </p:nvSpPr>
        <p:spPr>
          <a:xfrm>
            <a:off x="10703169" y="0"/>
            <a:ext cx="1488831" cy="886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5DDE667A-0EBB-FF08-D05B-7117029E8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30654" y="69271"/>
            <a:ext cx="1265733" cy="81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12">
            <a:extLst>
              <a:ext uri="{FF2B5EF4-FFF2-40B4-BE49-F238E27FC236}">
                <a16:creationId xmlns:a16="http://schemas.microsoft.com/office/drawing/2014/main" id="{32AA2B5F-F8C3-7A0D-EC3D-FB7FE9BF79E7}"/>
              </a:ext>
            </a:extLst>
          </p:cNvPr>
          <p:cNvSpPr/>
          <p:nvPr/>
        </p:nvSpPr>
        <p:spPr bwMode="auto">
          <a:xfrm>
            <a:off x="609600" y="4904232"/>
            <a:ext cx="5608320" cy="820419"/>
          </a:xfrm>
          <a:custGeom>
            <a:avLst/>
            <a:gdLst/>
            <a:ahLst/>
            <a:cxnLst/>
            <a:rect l="l" t="t" r="r" b="b"/>
            <a:pathLst>
              <a:path w="5608320" h="820420" extrusionOk="0">
                <a:moveTo>
                  <a:pt x="5608320" y="0"/>
                </a:moveTo>
                <a:lnTo>
                  <a:pt x="0" y="0"/>
                </a:lnTo>
                <a:lnTo>
                  <a:pt x="0" y="819912"/>
                </a:lnTo>
                <a:lnTo>
                  <a:pt x="5608320" y="819912"/>
                </a:lnTo>
                <a:lnTo>
                  <a:pt x="5608320" y="0"/>
                </a:lnTo>
                <a:close/>
              </a:path>
            </a:pathLst>
          </a:custGeom>
          <a:solidFill>
            <a:srgbClr val="E9F1FA"/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ED22D41E-3979-EE9A-4AA0-366BD55EDC91}"/>
              </a:ext>
            </a:extLst>
          </p:cNvPr>
          <p:cNvSpPr/>
          <p:nvPr/>
        </p:nvSpPr>
        <p:spPr bwMode="auto">
          <a:xfrm>
            <a:off x="609600" y="3572255"/>
            <a:ext cx="5608320" cy="820419"/>
          </a:xfrm>
          <a:custGeom>
            <a:avLst/>
            <a:gdLst/>
            <a:ahLst/>
            <a:cxnLst/>
            <a:rect l="l" t="t" r="r" b="b"/>
            <a:pathLst>
              <a:path w="5608320" h="820420" extrusionOk="0">
                <a:moveTo>
                  <a:pt x="5608320" y="0"/>
                </a:moveTo>
                <a:lnTo>
                  <a:pt x="0" y="0"/>
                </a:lnTo>
                <a:lnTo>
                  <a:pt x="0" y="819912"/>
                </a:lnTo>
                <a:lnTo>
                  <a:pt x="5608320" y="819912"/>
                </a:lnTo>
                <a:lnTo>
                  <a:pt x="5608320" y="0"/>
                </a:lnTo>
                <a:close/>
              </a:path>
            </a:pathLst>
          </a:custGeom>
          <a:solidFill>
            <a:srgbClr val="E9F1FA"/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8" name="object 14">
            <a:extLst>
              <a:ext uri="{FF2B5EF4-FFF2-40B4-BE49-F238E27FC236}">
                <a16:creationId xmlns:a16="http://schemas.microsoft.com/office/drawing/2014/main" id="{3AC19E44-431E-445D-8C44-88E564DE2CFF}"/>
              </a:ext>
            </a:extLst>
          </p:cNvPr>
          <p:cNvPicPr/>
          <p:nvPr/>
        </p:nvPicPr>
        <p:blipFill>
          <a:blip r:embed="rId4"/>
          <a:stretch/>
        </p:blipFill>
        <p:spPr bwMode="auto">
          <a:xfrm>
            <a:off x="609858" y="1500193"/>
            <a:ext cx="648065" cy="382610"/>
          </a:xfrm>
          <a:prstGeom prst="rect">
            <a:avLst/>
          </a:prstGeom>
        </p:spPr>
      </p:pic>
      <p:pic>
        <p:nvPicPr>
          <p:cNvPr id="13" name="object 15">
            <a:extLst>
              <a:ext uri="{FF2B5EF4-FFF2-40B4-BE49-F238E27FC236}">
                <a16:creationId xmlns:a16="http://schemas.microsoft.com/office/drawing/2014/main" id="{D5F713DD-6AB7-963D-F601-FFAE6F3B01F0}"/>
              </a:ext>
            </a:extLst>
          </p:cNvPr>
          <p:cNvPicPr/>
          <p:nvPr/>
        </p:nvPicPr>
        <p:blipFill>
          <a:blip r:embed="rId5"/>
          <a:stretch/>
        </p:blipFill>
        <p:spPr bwMode="auto">
          <a:xfrm>
            <a:off x="3134443" y="1463404"/>
            <a:ext cx="347550" cy="467360"/>
          </a:xfrm>
          <a:prstGeom prst="rect">
            <a:avLst/>
          </a:prstGeom>
        </p:spPr>
      </p:pic>
      <p:sp>
        <p:nvSpPr>
          <p:cNvPr id="14" name="object 16">
            <a:extLst>
              <a:ext uri="{FF2B5EF4-FFF2-40B4-BE49-F238E27FC236}">
                <a16:creationId xmlns:a16="http://schemas.microsoft.com/office/drawing/2014/main" id="{D6D248C5-2B68-5868-005B-E909ADA34371}"/>
              </a:ext>
            </a:extLst>
          </p:cNvPr>
          <p:cNvSpPr/>
          <p:nvPr/>
        </p:nvSpPr>
        <p:spPr bwMode="auto">
          <a:xfrm>
            <a:off x="3088748" y="2209875"/>
            <a:ext cx="443230" cy="467995"/>
          </a:xfrm>
          <a:custGeom>
            <a:avLst/>
            <a:gdLst/>
            <a:ahLst/>
            <a:cxnLst/>
            <a:rect l="l" t="t" r="r" b="b"/>
            <a:pathLst>
              <a:path w="443229" h="467994" extrusionOk="0">
                <a:moveTo>
                  <a:pt x="114699" y="443967"/>
                </a:moveTo>
                <a:lnTo>
                  <a:pt x="88021" y="443967"/>
                </a:lnTo>
                <a:lnTo>
                  <a:pt x="88021" y="459919"/>
                </a:lnTo>
                <a:lnTo>
                  <a:pt x="93355" y="467894"/>
                </a:lnTo>
                <a:lnTo>
                  <a:pt x="109360" y="467894"/>
                </a:lnTo>
                <a:lnTo>
                  <a:pt x="114699" y="459919"/>
                </a:lnTo>
                <a:lnTo>
                  <a:pt x="114699" y="443967"/>
                </a:lnTo>
                <a:close/>
              </a:path>
              <a:path w="443229" h="467994" extrusionOk="0">
                <a:moveTo>
                  <a:pt x="354751" y="443968"/>
                </a:moveTo>
                <a:lnTo>
                  <a:pt x="328078" y="443968"/>
                </a:lnTo>
                <a:lnTo>
                  <a:pt x="328078" y="459919"/>
                </a:lnTo>
                <a:lnTo>
                  <a:pt x="333416" y="467894"/>
                </a:lnTo>
                <a:lnTo>
                  <a:pt x="349422" y="467894"/>
                </a:lnTo>
                <a:lnTo>
                  <a:pt x="354751" y="459919"/>
                </a:lnTo>
                <a:lnTo>
                  <a:pt x="354751" y="443968"/>
                </a:lnTo>
                <a:close/>
              </a:path>
              <a:path w="443229" h="467994" extrusionOk="0">
                <a:moveTo>
                  <a:pt x="437436" y="342946"/>
                </a:moveTo>
                <a:lnTo>
                  <a:pt x="5334" y="342946"/>
                </a:lnTo>
                <a:lnTo>
                  <a:pt x="0" y="348258"/>
                </a:lnTo>
                <a:lnTo>
                  <a:pt x="0" y="438651"/>
                </a:lnTo>
                <a:lnTo>
                  <a:pt x="5334" y="443967"/>
                </a:lnTo>
                <a:lnTo>
                  <a:pt x="437436" y="443968"/>
                </a:lnTo>
                <a:lnTo>
                  <a:pt x="442775" y="438651"/>
                </a:lnTo>
                <a:lnTo>
                  <a:pt x="442775" y="417383"/>
                </a:lnTo>
                <a:lnTo>
                  <a:pt x="26673" y="417383"/>
                </a:lnTo>
                <a:lnTo>
                  <a:pt x="26673" y="369532"/>
                </a:lnTo>
                <a:lnTo>
                  <a:pt x="442775" y="369532"/>
                </a:lnTo>
                <a:lnTo>
                  <a:pt x="442775" y="348258"/>
                </a:lnTo>
                <a:lnTo>
                  <a:pt x="437436" y="342946"/>
                </a:lnTo>
                <a:close/>
              </a:path>
              <a:path w="443229" h="467994" extrusionOk="0">
                <a:moveTo>
                  <a:pt x="114699" y="369532"/>
                </a:moveTo>
                <a:lnTo>
                  <a:pt x="88021" y="369532"/>
                </a:lnTo>
                <a:lnTo>
                  <a:pt x="88021" y="417383"/>
                </a:lnTo>
                <a:lnTo>
                  <a:pt x="114699" y="417383"/>
                </a:lnTo>
                <a:lnTo>
                  <a:pt x="114699" y="369532"/>
                </a:lnTo>
                <a:close/>
              </a:path>
              <a:path w="443229" h="467994" extrusionOk="0">
                <a:moveTo>
                  <a:pt x="354751" y="369532"/>
                </a:moveTo>
                <a:lnTo>
                  <a:pt x="328078" y="369532"/>
                </a:lnTo>
                <a:lnTo>
                  <a:pt x="328078" y="417383"/>
                </a:lnTo>
                <a:lnTo>
                  <a:pt x="354751" y="417383"/>
                </a:lnTo>
                <a:lnTo>
                  <a:pt x="354751" y="369532"/>
                </a:lnTo>
                <a:close/>
              </a:path>
              <a:path w="443229" h="467994" extrusionOk="0">
                <a:moveTo>
                  <a:pt x="442775" y="369532"/>
                </a:moveTo>
                <a:lnTo>
                  <a:pt x="416101" y="369532"/>
                </a:lnTo>
                <a:lnTo>
                  <a:pt x="416101" y="417383"/>
                </a:lnTo>
                <a:lnTo>
                  <a:pt x="442775" y="417383"/>
                </a:lnTo>
                <a:lnTo>
                  <a:pt x="442775" y="369532"/>
                </a:lnTo>
                <a:close/>
              </a:path>
              <a:path w="443229" h="467994" extrusionOk="0">
                <a:moveTo>
                  <a:pt x="114699" y="284454"/>
                </a:moveTo>
                <a:lnTo>
                  <a:pt x="88021" y="284454"/>
                </a:lnTo>
                <a:lnTo>
                  <a:pt x="88021" y="342946"/>
                </a:lnTo>
                <a:lnTo>
                  <a:pt x="114699" y="342946"/>
                </a:lnTo>
                <a:lnTo>
                  <a:pt x="114699" y="284454"/>
                </a:lnTo>
                <a:close/>
              </a:path>
              <a:path w="443229" h="467994" extrusionOk="0">
                <a:moveTo>
                  <a:pt x="354751" y="284455"/>
                </a:moveTo>
                <a:lnTo>
                  <a:pt x="328078" y="284455"/>
                </a:lnTo>
                <a:lnTo>
                  <a:pt x="328078" y="342946"/>
                </a:lnTo>
                <a:lnTo>
                  <a:pt x="354751" y="342946"/>
                </a:lnTo>
                <a:lnTo>
                  <a:pt x="354751" y="284455"/>
                </a:lnTo>
                <a:close/>
              </a:path>
              <a:path w="443229" h="467994" extrusionOk="0">
                <a:moveTo>
                  <a:pt x="437436" y="183433"/>
                </a:moveTo>
                <a:lnTo>
                  <a:pt x="5334" y="183433"/>
                </a:lnTo>
                <a:lnTo>
                  <a:pt x="0" y="188754"/>
                </a:lnTo>
                <a:lnTo>
                  <a:pt x="0" y="279143"/>
                </a:lnTo>
                <a:lnTo>
                  <a:pt x="5334" y="284454"/>
                </a:lnTo>
                <a:lnTo>
                  <a:pt x="437436" y="284455"/>
                </a:lnTo>
                <a:lnTo>
                  <a:pt x="442774" y="279143"/>
                </a:lnTo>
                <a:lnTo>
                  <a:pt x="442774" y="257869"/>
                </a:lnTo>
                <a:lnTo>
                  <a:pt x="26672" y="257869"/>
                </a:lnTo>
                <a:lnTo>
                  <a:pt x="26672" y="210019"/>
                </a:lnTo>
                <a:lnTo>
                  <a:pt x="442774" y="210019"/>
                </a:lnTo>
                <a:lnTo>
                  <a:pt x="442774" y="188754"/>
                </a:lnTo>
                <a:lnTo>
                  <a:pt x="437436" y="183433"/>
                </a:lnTo>
                <a:close/>
              </a:path>
              <a:path w="443229" h="467994" extrusionOk="0">
                <a:moveTo>
                  <a:pt x="114699" y="210019"/>
                </a:moveTo>
                <a:lnTo>
                  <a:pt x="88021" y="210019"/>
                </a:lnTo>
                <a:lnTo>
                  <a:pt x="88021" y="257869"/>
                </a:lnTo>
                <a:lnTo>
                  <a:pt x="114699" y="257869"/>
                </a:lnTo>
                <a:lnTo>
                  <a:pt x="114699" y="210019"/>
                </a:lnTo>
                <a:close/>
              </a:path>
              <a:path w="443229" h="467994" extrusionOk="0">
                <a:moveTo>
                  <a:pt x="354751" y="210019"/>
                </a:moveTo>
                <a:lnTo>
                  <a:pt x="328078" y="210019"/>
                </a:lnTo>
                <a:lnTo>
                  <a:pt x="328078" y="257869"/>
                </a:lnTo>
                <a:lnTo>
                  <a:pt x="354751" y="257869"/>
                </a:lnTo>
                <a:lnTo>
                  <a:pt x="354751" y="210019"/>
                </a:lnTo>
                <a:close/>
              </a:path>
              <a:path w="443229" h="467994" extrusionOk="0">
                <a:moveTo>
                  <a:pt x="442774" y="210019"/>
                </a:moveTo>
                <a:lnTo>
                  <a:pt x="416101" y="210019"/>
                </a:lnTo>
                <a:lnTo>
                  <a:pt x="416101" y="257869"/>
                </a:lnTo>
                <a:lnTo>
                  <a:pt x="442774" y="257869"/>
                </a:lnTo>
                <a:lnTo>
                  <a:pt x="442774" y="210019"/>
                </a:lnTo>
                <a:close/>
              </a:path>
              <a:path w="443229" h="467994" extrusionOk="0">
                <a:moveTo>
                  <a:pt x="114698" y="124941"/>
                </a:moveTo>
                <a:lnTo>
                  <a:pt x="88021" y="124941"/>
                </a:lnTo>
                <a:lnTo>
                  <a:pt x="88021" y="183433"/>
                </a:lnTo>
                <a:lnTo>
                  <a:pt x="114699" y="183433"/>
                </a:lnTo>
                <a:lnTo>
                  <a:pt x="114698" y="124941"/>
                </a:lnTo>
                <a:close/>
              </a:path>
              <a:path w="443229" h="467994" extrusionOk="0">
                <a:moveTo>
                  <a:pt x="354751" y="124942"/>
                </a:moveTo>
                <a:lnTo>
                  <a:pt x="328077" y="124942"/>
                </a:lnTo>
                <a:lnTo>
                  <a:pt x="328077" y="183433"/>
                </a:lnTo>
                <a:lnTo>
                  <a:pt x="354751" y="183433"/>
                </a:lnTo>
                <a:lnTo>
                  <a:pt x="354751" y="124942"/>
                </a:lnTo>
                <a:close/>
              </a:path>
              <a:path w="443229" h="467994" extrusionOk="0">
                <a:moveTo>
                  <a:pt x="437436" y="23920"/>
                </a:moveTo>
                <a:lnTo>
                  <a:pt x="5334" y="23920"/>
                </a:lnTo>
                <a:lnTo>
                  <a:pt x="0" y="29241"/>
                </a:lnTo>
                <a:lnTo>
                  <a:pt x="0" y="119630"/>
                </a:lnTo>
                <a:lnTo>
                  <a:pt x="5334" y="124941"/>
                </a:lnTo>
                <a:lnTo>
                  <a:pt x="437436" y="124942"/>
                </a:lnTo>
                <a:lnTo>
                  <a:pt x="442774" y="119630"/>
                </a:lnTo>
                <a:lnTo>
                  <a:pt x="442774" y="98356"/>
                </a:lnTo>
                <a:lnTo>
                  <a:pt x="26672" y="98356"/>
                </a:lnTo>
                <a:lnTo>
                  <a:pt x="26672" y="50506"/>
                </a:lnTo>
                <a:lnTo>
                  <a:pt x="442774" y="50506"/>
                </a:lnTo>
                <a:lnTo>
                  <a:pt x="442774" y="29241"/>
                </a:lnTo>
                <a:lnTo>
                  <a:pt x="437436" y="23920"/>
                </a:lnTo>
                <a:close/>
              </a:path>
              <a:path w="443229" h="467994" extrusionOk="0">
                <a:moveTo>
                  <a:pt x="114698" y="50506"/>
                </a:moveTo>
                <a:lnTo>
                  <a:pt x="88020" y="50506"/>
                </a:lnTo>
                <a:lnTo>
                  <a:pt x="88020" y="98356"/>
                </a:lnTo>
                <a:lnTo>
                  <a:pt x="114698" y="98356"/>
                </a:lnTo>
                <a:lnTo>
                  <a:pt x="114698" y="50506"/>
                </a:lnTo>
                <a:close/>
              </a:path>
              <a:path w="443229" h="467994" extrusionOk="0">
                <a:moveTo>
                  <a:pt x="354751" y="50506"/>
                </a:moveTo>
                <a:lnTo>
                  <a:pt x="328077" y="50506"/>
                </a:lnTo>
                <a:lnTo>
                  <a:pt x="328077" y="98356"/>
                </a:lnTo>
                <a:lnTo>
                  <a:pt x="354751" y="98356"/>
                </a:lnTo>
                <a:lnTo>
                  <a:pt x="354751" y="50506"/>
                </a:lnTo>
                <a:close/>
              </a:path>
              <a:path w="443229" h="467994" extrusionOk="0">
                <a:moveTo>
                  <a:pt x="442774" y="50506"/>
                </a:moveTo>
                <a:lnTo>
                  <a:pt x="416101" y="50506"/>
                </a:lnTo>
                <a:lnTo>
                  <a:pt x="416101" y="98356"/>
                </a:lnTo>
                <a:lnTo>
                  <a:pt x="442774" y="98356"/>
                </a:lnTo>
                <a:lnTo>
                  <a:pt x="442774" y="50506"/>
                </a:lnTo>
                <a:close/>
              </a:path>
              <a:path w="443229" h="467994" extrusionOk="0">
                <a:moveTo>
                  <a:pt x="109360" y="0"/>
                </a:moveTo>
                <a:lnTo>
                  <a:pt x="93354" y="0"/>
                </a:lnTo>
                <a:lnTo>
                  <a:pt x="88020" y="5311"/>
                </a:lnTo>
                <a:lnTo>
                  <a:pt x="88020" y="23920"/>
                </a:lnTo>
                <a:lnTo>
                  <a:pt x="114698" y="23920"/>
                </a:lnTo>
                <a:lnTo>
                  <a:pt x="114698" y="5311"/>
                </a:lnTo>
                <a:lnTo>
                  <a:pt x="109360" y="0"/>
                </a:lnTo>
                <a:close/>
              </a:path>
              <a:path w="443229" h="467994" extrusionOk="0">
                <a:moveTo>
                  <a:pt x="349422" y="0"/>
                </a:moveTo>
                <a:lnTo>
                  <a:pt x="333416" y="0"/>
                </a:lnTo>
                <a:lnTo>
                  <a:pt x="328077" y="5311"/>
                </a:lnTo>
                <a:lnTo>
                  <a:pt x="328077" y="23920"/>
                </a:lnTo>
                <a:lnTo>
                  <a:pt x="354751" y="23920"/>
                </a:lnTo>
                <a:lnTo>
                  <a:pt x="354751" y="5311"/>
                </a:lnTo>
                <a:lnTo>
                  <a:pt x="349422" y="0"/>
                </a:lnTo>
                <a:close/>
              </a:path>
            </a:pathLst>
          </a:custGeom>
          <a:solidFill>
            <a:srgbClr val="0C508E"/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25" name="object 17">
            <a:extLst>
              <a:ext uri="{FF2B5EF4-FFF2-40B4-BE49-F238E27FC236}">
                <a16:creationId xmlns:a16="http://schemas.microsoft.com/office/drawing/2014/main" id="{8074F573-BA97-5E0E-483E-42764394C2D4}"/>
              </a:ext>
            </a:extLst>
          </p:cNvPr>
          <p:cNvPicPr/>
          <p:nvPr/>
        </p:nvPicPr>
        <p:blipFill>
          <a:blip r:embed="rId6"/>
          <a:stretch/>
        </p:blipFill>
        <p:spPr bwMode="auto">
          <a:xfrm>
            <a:off x="5236684" y="1465603"/>
            <a:ext cx="430220" cy="519528"/>
          </a:xfrm>
          <a:prstGeom prst="rect">
            <a:avLst/>
          </a:prstGeom>
        </p:spPr>
      </p:pic>
      <p:sp>
        <p:nvSpPr>
          <p:cNvPr id="26" name="object 18">
            <a:extLst>
              <a:ext uri="{FF2B5EF4-FFF2-40B4-BE49-F238E27FC236}">
                <a16:creationId xmlns:a16="http://schemas.microsoft.com/office/drawing/2014/main" id="{25DE5ABC-6406-9864-2338-0330A239CE9D}"/>
              </a:ext>
            </a:extLst>
          </p:cNvPr>
          <p:cNvSpPr txBox="1"/>
          <p:nvPr/>
        </p:nvSpPr>
        <p:spPr bwMode="auto">
          <a:xfrm>
            <a:off x="1505433" y="1417699"/>
            <a:ext cx="1498422" cy="498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" marR="0" lvl="0" indent="0" algn="l" defTabSz="914377" rtl="0" eaLnBrk="1" fontAlgn="auto" latinLnBrk="0" hangingPunct="1">
              <a:lnSpc>
                <a:spcPts val="2355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1.118.449</a:t>
            </a:r>
          </a:p>
          <a:p>
            <a:pPr marL="0" marR="0" lvl="0" indent="0" algn="l" defTabSz="914377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Beneficiary</a:t>
            </a:r>
            <a:r>
              <a:rPr kumimoji="0" lang="es-CL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CL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Population</a:t>
            </a:r>
            <a:endParaRPr kumimoji="0" lang="es-CL" sz="1200" b="1" i="0" u="none" strike="noStrike" kern="0" cap="none" spc="-10" normalizeH="0" baseline="0" noProof="0" dirty="0">
              <a:ln>
                <a:noFill/>
              </a:ln>
              <a:solidFill>
                <a:srgbClr val="0C508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19">
            <a:extLst>
              <a:ext uri="{FF2B5EF4-FFF2-40B4-BE49-F238E27FC236}">
                <a16:creationId xmlns:a16="http://schemas.microsoft.com/office/drawing/2014/main" id="{F8DDAF46-6F90-68AB-D933-8418753138F5}"/>
              </a:ext>
            </a:extLst>
          </p:cNvPr>
          <p:cNvSpPr txBox="1"/>
          <p:nvPr/>
        </p:nvSpPr>
        <p:spPr bwMode="auto">
          <a:xfrm>
            <a:off x="3868364" y="1419859"/>
            <a:ext cx="1410263" cy="6783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" marR="0" lvl="0" indent="0" algn="l" defTabSz="914377" rtl="0" eaLnBrk="1" fontAlgn="auto" latinLnBrk="0" hangingPunct="1">
              <a:lnSpc>
                <a:spcPts val="2355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000" b="1" i="0" u="none" strike="noStrike" kern="0" cap="none" spc="-5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A366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377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Municipalities</a:t>
            </a:r>
            <a:r>
              <a:rPr kumimoji="0" lang="es-CL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CL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Covered</a:t>
            </a:r>
            <a:r>
              <a:rPr kumimoji="0" lang="es-CL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id="{E7EF10CE-CA1A-77A1-6190-8F75E423DE52}"/>
              </a:ext>
            </a:extLst>
          </p:cNvPr>
          <p:cNvSpPr txBox="1"/>
          <p:nvPr/>
        </p:nvSpPr>
        <p:spPr bwMode="auto">
          <a:xfrm>
            <a:off x="3825365" y="2172461"/>
            <a:ext cx="1308550" cy="486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75" marR="0" lvl="0" indent="0" algn="l" defTabSz="914377" rtl="0" eaLnBrk="1" fontAlgn="auto" latinLnBrk="0" hangingPunct="1">
              <a:lnSpc>
                <a:spcPts val="2355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-25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26 KM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A366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35" marR="0" lvl="0" indent="0" algn="l" defTabSz="914377" rtl="0" eaLnBrk="1" fontAlgn="auto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 </a:t>
            </a:r>
            <a:r>
              <a:rPr kumimoji="0" lang="es-CL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Extension</a:t>
            </a: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1">
            <a:extLst>
              <a:ext uri="{FF2B5EF4-FFF2-40B4-BE49-F238E27FC236}">
                <a16:creationId xmlns:a16="http://schemas.microsoft.com/office/drawing/2014/main" id="{3AF7ABF1-CAC6-62A1-B55E-3ED2BAE153D9}"/>
              </a:ext>
            </a:extLst>
          </p:cNvPr>
          <p:cNvSpPr txBox="1"/>
          <p:nvPr/>
        </p:nvSpPr>
        <p:spPr bwMode="auto">
          <a:xfrm>
            <a:off x="6108281" y="1449780"/>
            <a:ext cx="985845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marR="0" lvl="0" indent="0" algn="l" defTabSz="914377" rtl="0" eaLnBrk="1" fontAlgn="auto" latinLnBrk="0" hangingPunct="1">
              <a:lnSpc>
                <a:spcPts val="235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-25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lang="es-ES" sz="2000" b="1" i="0" u="none" strike="noStrike" kern="0" cap="none" spc="-25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A366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377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1" i="0" u="none" strike="noStrike" kern="0" cap="none" spc="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 </a:t>
            </a:r>
            <a:r>
              <a:rPr kumimoji="0" lang="es-419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Trains</a:t>
            </a:r>
            <a:endParaRPr kumimoji="0" lang="es-419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0" name="object 22">
            <a:extLst>
              <a:ext uri="{FF2B5EF4-FFF2-40B4-BE49-F238E27FC236}">
                <a16:creationId xmlns:a16="http://schemas.microsoft.com/office/drawing/2014/main" id="{594860AA-50C4-F5B8-DB06-3ABAA7FC225E}"/>
              </a:ext>
            </a:extLst>
          </p:cNvPr>
          <p:cNvPicPr/>
          <p:nvPr/>
        </p:nvPicPr>
        <p:blipFill>
          <a:blip r:embed="rId7"/>
          <a:stretch/>
        </p:blipFill>
        <p:spPr bwMode="auto">
          <a:xfrm>
            <a:off x="599716" y="2197508"/>
            <a:ext cx="647304" cy="492729"/>
          </a:xfrm>
          <a:prstGeom prst="rect">
            <a:avLst/>
          </a:prstGeom>
        </p:spPr>
      </p:pic>
      <p:sp>
        <p:nvSpPr>
          <p:cNvPr id="31" name="object 23">
            <a:extLst>
              <a:ext uri="{FF2B5EF4-FFF2-40B4-BE49-F238E27FC236}">
                <a16:creationId xmlns:a16="http://schemas.microsoft.com/office/drawing/2014/main" id="{C3064049-BBE5-6A18-8508-918C28696564}"/>
              </a:ext>
            </a:extLst>
          </p:cNvPr>
          <p:cNvSpPr txBox="1"/>
          <p:nvPr/>
        </p:nvSpPr>
        <p:spPr bwMode="auto">
          <a:xfrm>
            <a:off x="1505433" y="2209875"/>
            <a:ext cx="1342395" cy="51744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60960" marR="0" lvl="0" indent="0" algn="l" defTabSz="914377" rtl="0" eaLnBrk="1" fontAlgn="auto" latinLnBrk="0" hangingPunct="1">
              <a:lnSpc>
                <a:spcPts val="235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12.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000</a:t>
            </a:r>
            <a:r>
              <a:rPr kumimoji="0" lang="es-CL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000</a:t>
            </a:r>
            <a:endParaRPr kumimoji="0" sz="2000" b="1" i="0" u="none" strike="noStrike" kern="0" cap="none" spc="-9" normalizeH="0" baseline="0" noProof="0" dirty="0">
              <a:ln>
                <a:noFill/>
              </a:ln>
              <a:solidFill>
                <a:srgbClr val="0A366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377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Passengers</a:t>
            </a:r>
            <a:r>
              <a:rPr kumimoji="0" lang="es-419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per </a:t>
            </a:r>
            <a:r>
              <a:rPr kumimoji="0" lang="es-419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Year</a:t>
            </a:r>
            <a:endParaRPr kumimoji="0" lang="es-419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24">
            <a:extLst>
              <a:ext uri="{FF2B5EF4-FFF2-40B4-BE49-F238E27FC236}">
                <a16:creationId xmlns:a16="http://schemas.microsoft.com/office/drawing/2014/main" id="{042CCC8A-FE0D-5F3B-E4E6-533F6614FD35}"/>
              </a:ext>
            </a:extLst>
          </p:cNvPr>
          <p:cNvSpPr txBox="1"/>
          <p:nvPr/>
        </p:nvSpPr>
        <p:spPr bwMode="auto">
          <a:xfrm>
            <a:off x="6108281" y="2209875"/>
            <a:ext cx="838715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ts val="235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000" b="1" i="0" u="none" strike="noStrike" kern="0" cap="none" spc="-5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A366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377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Stations</a:t>
            </a:r>
            <a:endParaRPr kumimoji="0" lang="es-419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3" name="object 25">
            <a:extLst>
              <a:ext uri="{FF2B5EF4-FFF2-40B4-BE49-F238E27FC236}">
                <a16:creationId xmlns:a16="http://schemas.microsoft.com/office/drawing/2014/main" id="{F345D753-F098-07B4-73C8-DF3572B3B198}"/>
              </a:ext>
            </a:extLst>
          </p:cNvPr>
          <p:cNvPicPr/>
          <p:nvPr/>
        </p:nvPicPr>
        <p:blipFill>
          <a:blip r:embed="rId8"/>
          <a:stretch/>
        </p:blipFill>
        <p:spPr bwMode="auto">
          <a:xfrm>
            <a:off x="5235325" y="2184639"/>
            <a:ext cx="595239" cy="518467"/>
          </a:xfrm>
          <a:prstGeom prst="rect">
            <a:avLst/>
          </a:prstGeom>
        </p:spPr>
      </p:pic>
      <p:sp>
        <p:nvSpPr>
          <p:cNvPr id="34" name="object 26">
            <a:extLst>
              <a:ext uri="{FF2B5EF4-FFF2-40B4-BE49-F238E27FC236}">
                <a16:creationId xmlns:a16="http://schemas.microsoft.com/office/drawing/2014/main" id="{0D04A199-FD60-1C74-F910-57AFC07ECAFE}"/>
              </a:ext>
            </a:extLst>
          </p:cNvPr>
          <p:cNvSpPr txBox="1"/>
          <p:nvPr/>
        </p:nvSpPr>
        <p:spPr bwMode="auto">
          <a:xfrm>
            <a:off x="601470" y="4585156"/>
            <a:ext cx="361086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PUERTO - LA CALERA / </a:t>
            </a:r>
            <a:r>
              <a:rPr kumimoji="0" lang="es-E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Morning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Rush </a:t>
            </a:r>
            <a:r>
              <a:rPr kumimoji="0" lang="es-E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Hour</a:t>
            </a:r>
            <a:endParaRPr kumimoji="0" lang="es-CL" sz="1400" b="1" i="0" u="none" strike="noStrike" kern="0" cap="none" spc="0" normalizeH="0" baseline="0" noProof="0" dirty="0">
              <a:ln>
                <a:noFill/>
              </a:ln>
              <a:solidFill>
                <a:srgbClr val="5F91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27">
            <a:extLst>
              <a:ext uri="{FF2B5EF4-FFF2-40B4-BE49-F238E27FC236}">
                <a16:creationId xmlns:a16="http://schemas.microsoft.com/office/drawing/2014/main" id="{12AB62C4-AD12-5B26-C419-5847BE91364C}"/>
              </a:ext>
            </a:extLst>
          </p:cNvPr>
          <p:cNvSpPr txBox="1"/>
          <p:nvPr/>
        </p:nvSpPr>
        <p:spPr bwMode="auto">
          <a:xfrm>
            <a:off x="617625" y="3275836"/>
            <a:ext cx="3631286" cy="45525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LIMACHE – LA CALERA / </a:t>
            </a:r>
            <a:r>
              <a:rPr kumimoji="0" lang="es-E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Morning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Rush </a:t>
            </a:r>
            <a:r>
              <a:rPr kumimoji="0" lang="es-E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Hour</a:t>
            </a:r>
            <a:endParaRPr kumimoji="0" lang="es-ES" sz="1400" b="1" i="0" u="none" strike="noStrike" kern="0" cap="none" spc="0" normalizeH="0" baseline="0" noProof="0" dirty="0">
              <a:ln>
                <a:noFill/>
              </a:ln>
              <a:solidFill>
                <a:srgbClr val="5F91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1" i="0" u="none" strike="noStrike" kern="0" cap="none" spc="0" normalizeH="0" baseline="0" noProof="0" dirty="0">
              <a:ln>
                <a:noFill/>
              </a:ln>
              <a:solidFill>
                <a:srgbClr val="5F91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6" name="object 28">
            <a:extLst>
              <a:ext uri="{FF2B5EF4-FFF2-40B4-BE49-F238E27FC236}">
                <a16:creationId xmlns:a16="http://schemas.microsoft.com/office/drawing/2014/main" id="{596969FA-87B3-5AB3-F157-2BA4CCD3F04E}"/>
              </a:ext>
            </a:extLst>
          </p:cNvPr>
          <p:cNvPicPr/>
          <p:nvPr/>
        </p:nvPicPr>
        <p:blipFill>
          <a:blip r:embed="rId9"/>
          <a:stretch/>
        </p:blipFill>
        <p:spPr bwMode="auto">
          <a:xfrm>
            <a:off x="792511" y="5028911"/>
            <a:ext cx="454526" cy="555132"/>
          </a:xfrm>
          <a:prstGeom prst="rect">
            <a:avLst/>
          </a:prstGeom>
        </p:spPr>
      </p:pic>
      <p:pic>
        <p:nvPicPr>
          <p:cNvPr id="37" name="object 29">
            <a:extLst>
              <a:ext uri="{FF2B5EF4-FFF2-40B4-BE49-F238E27FC236}">
                <a16:creationId xmlns:a16="http://schemas.microsoft.com/office/drawing/2014/main" id="{B8FA906C-0662-83BE-7949-6D87336AF68D}"/>
              </a:ext>
            </a:extLst>
          </p:cNvPr>
          <p:cNvPicPr/>
          <p:nvPr/>
        </p:nvPicPr>
        <p:blipFill>
          <a:blip r:embed="rId10"/>
          <a:stretch/>
        </p:blipFill>
        <p:spPr bwMode="auto">
          <a:xfrm>
            <a:off x="792527" y="3718244"/>
            <a:ext cx="454494" cy="552176"/>
          </a:xfrm>
          <a:prstGeom prst="rect">
            <a:avLst/>
          </a:prstGeom>
        </p:spPr>
      </p:pic>
      <p:pic>
        <p:nvPicPr>
          <p:cNvPr id="38" name="object 30">
            <a:extLst>
              <a:ext uri="{FF2B5EF4-FFF2-40B4-BE49-F238E27FC236}">
                <a16:creationId xmlns:a16="http://schemas.microsoft.com/office/drawing/2014/main" id="{40A1DA9E-0B73-A813-3BB7-33E148B09D74}"/>
              </a:ext>
            </a:extLst>
          </p:cNvPr>
          <p:cNvPicPr/>
          <p:nvPr/>
        </p:nvPicPr>
        <p:blipFill>
          <a:blip r:embed="rId11"/>
          <a:stretch/>
        </p:blipFill>
        <p:spPr bwMode="auto">
          <a:xfrm>
            <a:off x="4212336" y="4979213"/>
            <a:ext cx="810553" cy="567291"/>
          </a:xfrm>
          <a:prstGeom prst="rect">
            <a:avLst/>
          </a:prstGeom>
        </p:spPr>
      </p:pic>
      <p:pic>
        <p:nvPicPr>
          <p:cNvPr id="39" name="object 31">
            <a:extLst>
              <a:ext uri="{FF2B5EF4-FFF2-40B4-BE49-F238E27FC236}">
                <a16:creationId xmlns:a16="http://schemas.microsoft.com/office/drawing/2014/main" id="{E3988C82-CB97-4DED-84CD-E4301FE1B457}"/>
              </a:ext>
            </a:extLst>
          </p:cNvPr>
          <p:cNvPicPr/>
          <p:nvPr/>
        </p:nvPicPr>
        <p:blipFill>
          <a:blip r:embed="rId12"/>
          <a:stretch/>
        </p:blipFill>
        <p:spPr bwMode="auto">
          <a:xfrm>
            <a:off x="2279627" y="5072932"/>
            <a:ext cx="798677" cy="491073"/>
          </a:xfrm>
          <a:prstGeom prst="rect">
            <a:avLst/>
          </a:prstGeom>
        </p:spPr>
      </p:pic>
      <p:sp>
        <p:nvSpPr>
          <p:cNvPr id="40" name="object 32">
            <a:extLst>
              <a:ext uri="{FF2B5EF4-FFF2-40B4-BE49-F238E27FC236}">
                <a16:creationId xmlns:a16="http://schemas.microsoft.com/office/drawing/2014/main" id="{F8C6D5C9-9426-A8D6-B682-40A17E11F3E0}"/>
              </a:ext>
            </a:extLst>
          </p:cNvPr>
          <p:cNvSpPr txBox="1"/>
          <p:nvPr/>
        </p:nvSpPr>
        <p:spPr bwMode="auto">
          <a:xfrm>
            <a:off x="1435987" y="5150357"/>
            <a:ext cx="64976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0" cap="none" spc="-25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1h14m</a:t>
            </a:r>
          </a:p>
        </p:txBody>
      </p:sp>
      <p:sp>
        <p:nvSpPr>
          <p:cNvPr id="41" name="object 33">
            <a:extLst>
              <a:ext uri="{FF2B5EF4-FFF2-40B4-BE49-F238E27FC236}">
                <a16:creationId xmlns:a16="http://schemas.microsoft.com/office/drawing/2014/main" id="{D7824D50-6A99-D848-25C9-A2C9D0B4599D}"/>
              </a:ext>
            </a:extLst>
          </p:cNvPr>
          <p:cNvSpPr txBox="1"/>
          <p:nvPr/>
        </p:nvSpPr>
        <p:spPr bwMode="auto">
          <a:xfrm>
            <a:off x="3331845" y="5123129"/>
            <a:ext cx="61341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6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lang="es-419" sz="16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2" name="object 34">
            <a:extLst>
              <a:ext uri="{FF2B5EF4-FFF2-40B4-BE49-F238E27FC236}">
                <a16:creationId xmlns:a16="http://schemas.microsoft.com/office/drawing/2014/main" id="{DB88323F-4F74-5145-AD92-7715980C9023}"/>
              </a:ext>
            </a:extLst>
          </p:cNvPr>
          <p:cNvPicPr/>
          <p:nvPr/>
        </p:nvPicPr>
        <p:blipFill>
          <a:blip r:embed="rId13"/>
          <a:stretch/>
        </p:blipFill>
        <p:spPr bwMode="auto">
          <a:xfrm>
            <a:off x="4248911" y="3723750"/>
            <a:ext cx="810560" cy="569992"/>
          </a:xfrm>
          <a:prstGeom prst="rect">
            <a:avLst/>
          </a:prstGeom>
        </p:spPr>
      </p:pic>
      <p:pic>
        <p:nvPicPr>
          <p:cNvPr id="43" name="object 35">
            <a:extLst>
              <a:ext uri="{FF2B5EF4-FFF2-40B4-BE49-F238E27FC236}">
                <a16:creationId xmlns:a16="http://schemas.microsoft.com/office/drawing/2014/main" id="{EADAA8DC-AC13-E9DC-F960-DB7D3ECA92A1}"/>
              </a:ext>
            </a:extLst>
          </p:cNvPr>
          <p:cNvPicPr/>
          <p:nvPr/>
        </p:nvPicPr>
        <p:blipFill>
          <a:blip r:embed="rId14"/>
          <a:stretch/>
        </p:blipFill>
        <p:spPr bwMode="auto">
          <a:xfrm>
            <a:off x="2273541" y="3768394"/>
            <a:ext cx="798660" cy="488106"/>
          </a:xfrm>
          <a:prstGeom prst="rect">
            <a:avLst/>
          </a:prstGeom>
        </p:spPr>
      </p:pic>
      <p:sp>
        <p:nvSpPr>
          <p:cNvPr id="44" name="object 36">
            <a:extLst>
              <a:ext uri="{FF2B5EF4-FFF2-40B4-BE49-F238E27FC236}">
                <a16:creationId xmlns:a16="http://schemas.microsoft.com/office/drawing/2014/main" id="{08B4BF60-6BD1-4C76-B744-041FB37B4DE1}"/>
              </a:ext>
            </a:extLst>
          </p:cNvPr>
          <p:cNvSpPr txBox="1"/>
          <p:nvPr/>
        </p:nvSpPr>
        <p:spPr bwMode="auto">
          <a:xfrm>
            <a:off x="1411605" y="3840937"/>
            <a:ext cx="39878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600" b="1" i="0" u="none" strike="noStrike" kern="0" cap="none" spc="-25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19m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5" name="object 37">
            <a:extLst>
              <a:ext uri="{FF2B5EF4-FFF2-40B4-BE49-F238E27FC236}">
                <a16:creationId xmlns:a16="http://schemas.microsoft.com/office/drawing/2014/main" id="{586C580C-93B0-EBC1-C22B-0773DE7FC7DC}"/>
              </a:ext>
            </a:extLst>
          </p:cNvPr>
          <p:cNvSpPr txBox="1"/>
          <p:nvPr/>
        </p:nvSpPr>
        <p:spPr bwMode="auto">
          <a:xfrm>
            <a:off x="3292221" y="3840937"/>
            <a:ext cx="61214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6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55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" name="object 38">
            <a:extLst>
              <a:ext uri="{FF2B5EF4-FFF2-40B4-BE49-F238E27FC236}">
                <a16:creationId xmlns:a16="http://schemas.microsoft.com/office/drawing/2014/main" id="{4A86639C-B3A4-3F90-DDDA-261FE524E459}"/>
              </a:ext>
            </a:extLst>
          </p:cNvPr>
          <p:cNvSpPr txBox="1"/>
          <p:nvPr/>
        </p:nvSpPr>
        <p:spPr bwMode="auto">
          <a:xfrm>
            <a:off x="5278628" y="3840937"/>
            <a:ext cx="508634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600" b="1" i="0" u="none" strike="noStrike" kern="0" cap="none" spc="-2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36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7" name="object 39">
            <a:extLst>
              <a:ext uri="{FF2B5EF4-FFF2-40B4-BE49-F238E27FC236}">
                <a16:creationId xmlns:a16="http://schemas.microsoft.com/office/drawing/2014/main" id="{58F2F8B8-68CC-C826-A4B1-E6948C1C913A}"/>
              </a:ext>
            </a:extLst>
          </p:cNvPr>
          <p:cNvSpPr txBox="1"/>
          <p:nvPr/>
        </p:nvSpPr>
        <p:spPr bwMode="auto">
          <a:xfrm>
            <a:off x="5283200" y="5123129"/>
            <a:ext cx="61214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1h4</a:t>
            </a:r>
            <a:r>
              <a:rPr kumimoji="0" lang="es-419" sz="16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F41C9DDF-786A-5DD6-70BC-759BB53D8E0C}"/>
              </a:ext>
            </a:extLst>
          </p:cNvPr>
          <p:cNvSpPr/>
          <p:nvPr/>
        </p:nvSpPr>
        <p:spPr bwMode="auto">
          <a:xfrm>
            <a:off x="5931974" y="1412814"/>
            <a:ext cx="45720" cy="592666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F5B3DD79-3D03-949B-0796-A7A3A2538722}"/>
              </a:ext>
            </a:extLst>
          </p:cNvPr>
          <p:cNvSpPr/>
          <p:nvPr/>
        </p:nvSpPr>
        <p:spPr bwMode="auto">
          <a:xfrm>
            <a:off x="5931974" y="2157880"/>
            <a:ext cx="45720" cy="592665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8CE6C32E-E441-06E2-6D46-A756E92C6F8A}"/>
              </a:ext>
            </a:extLst>
          </p:cNvPr>
          <p:cNvSpPr/>
          <p:nvPr/>
        </p:nvSpPr>
        <p:spPr bwMode="auto">
          <a:xfrm>
            <a:off x="3672545" y="1417699"/>
            <a:ext cx="45720" cy="592665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FFBC489A-1FAE-FA63-C2D2-C1483E56BFF3}"/>
              </a:ext>
            </a:extLst>
          </p:cNvPr>
          <p:cNvSpPr/>
          <p:nvPr/>
        </p:nvSpPr>
        <p:spPr bwMode="auto">
          <a:xfrm>
            <a:off x="3672545" y="2162765"/>
            <a:ext cx="45720" cy="592665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601BD027-7FB8-8D8B-AF0F-8A24C4EEF887}"/>
              </a:ext>
            </a:extLst>
          </p:cNvPr>
          <p:cNvSpPr/>
          <p:nvPr/>
        </p:nvSpPr>
        <p:spPr bwMode="auto">
          <a:xfrm>
            <a:off x="1339340" y="1417699"/>
            <a:ext cx="45720" cy="592665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F0E88E9E-8E69-767F-0BFA-22B47A8D86E9}"/>
              </a:ext>
            </a:extLst>
          </p:cNvPr>
          <p:cNvSpPr/>
          <p:nvPr/>
        </p:nvSpPr>
        <p:spPr bwMode="auto">
          <a:xfrm>
            <a:off x="1339340" y="2162765"/>
            <a:ext cx="45720" cy="592665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7" name="Título 1">
            <a:extLst>
              <a:ext uri="{FF2B5EF4-FFF2-40B4-BE49-F238E27FC236}">
                <a16:creationId xmlns:a16="http://schemas.microsoft.com/office/drawing/2014/main" id="{DAEC9F51-9C68-2AA0-FF68-80651644C688}"/>
              </a:ext>
            </a:extLst>
          </p:cNvPr>
          <p:cNvSpPr txBox="1">
            <a:spLocks/>
          </p:cNvSpPr>
          <p:nvPr/>
        </p:nvSpPr>
        <p:spPr>
          <a:xfrm>
            <a:off x="642116" y="241725"/>
            <a:ext cx="8316686" cy="3693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" marR="0" lvl="0" indent="0" algn="l" defTabSz="455613" rtl="0" eaLnBrk="1" fontAlgn="auto" latinLnBrk="0" hangingPunct="1">
              <a:lnSpc>
                <a:spcPct val="9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1">
                <a:ln>
                  <a:noFill/>
                </a:ln>
                <a:solidFill>
                  <a:srgbClr val="568C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LIMACHE – QUILLOTA – LA CALERA </a:t>
            </a:r>
            <a:r>
              <a:rPr kumimoji="0" lang="es-ES_tradnl" sz="2400" b="1" i="0" u="none" strike="noStrike" kern="1200" cap="none" spc="0" normalizeH="0" baseline="0" noProof="1">
                <a:ln>
                  <a:noFill/>
                </a:ln>
                <a:solidFill>
                  <a:srgbClr val="002B5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EXTENSION</a:t>
            </a:r>
            <a:endParaRPr kumimoji="0" lang="es-ES_tradnl" sz="2400" b="1" i="0" u="none" strike="noStrike" kern="1200" cap="none" spc="0" normalizeH="0" baseline="0" noProof="1">
              <a:ln>
                <a:noFill/>
              </a:ln>
              <a:solidFill>
                <a:srgbClr val="568C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67F0CC30-EB7C-B216-DB56-DF90886DE0A8}"/>
              </a:ext>
            </a:extLst>
          </p:cNvPr>
          <p:cNvSpPr/>
          <p:nvPr/>
        </p:nvSpPr>
        <p:spPr>
          <a:xfrm>
            <a:off x="742555" y="711673"/>
            <a:ext cx="1406460" cy="4571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0DFB374-2C38-E306-6E46-00ED52433E4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" r="13707" b="4353"/>
          <a:stretch/>
        </p:blipFill>
        <p:spPr>
          <a:xfrm>
            <a:off x="6946997" y="1344262"/>
            <a:ext cx="5245004" cy="52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1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FFACB-E62E-826E-A1BF-A67A2A246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E70AE42-26FC-CC0F-504E-D3E491720BBE}"/>
              </a:ext>
            </a:extLst>
          </p:cNvPr>
          <p:cNvSpPr/>
          <p:nvPr/>
        </p:nvSpPr>
        <p:spPr>
          <a:xfrm>
            <a:off x="0" y="6570989"/>
            <a:ext cx="12192000" cy="287011"/>
          </a:xfrm>
          <a:prstGeom prst="rect">
            <a:avLst/>
          </a:prstGeom>
          <a:solidFill>
            <a:srgbClr val="0028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25" b="0" i="0" u="none" strike="noStrike" kern="0" cap="none" spc="0" normalizeH="0" baseline="0" noProof="1">
              <a:ln>
                <a:noFill/>
              </a:ln>
              <a:solidFill>
                <a:srgbClr val="002B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6BA2BE5-F54E-AB65-C4D2-DA6364793863}"/>
              </a:ext>
            </a:extLst>
          </p:cNvPr>
          <p:cNvSpPr/>
          <p:nvPr/>
        </p:nvSpPr>
        <p:spPr>
          <a:xfrm>
            <a:off x="8740009" y="6573874"/>
            <a:ext cx="3221697" cy="2540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1" b="0" i="0" u="none" strike="noStrike" kern="1200" cap="none" spc="51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Calibri" panose="020F0502020204030204" pitchFamily="34" charset="0"/>
              </a:rPr>
              <a:t>Empresa de los Ferrocarriles del Estado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2904D41-BC46-F5D9-CCA6-18B5AD678C3F}"/>
              </a:ext>
            </a:extLst>
          </p:cNvPr>
          <p:cNvSpPr/>
          <p:nvPr/>
        </p:nvSpPr>
        <p:spPr>
          <a:xfrm>
            <a:off x="10703169" y="0"/>
            <a:ext cx="1488831" cy="886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6CBB35D-42BC-E4D9-EAA5-103A9F9D0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30654" y="69271"/>
            <a:ext cx="1265733" cy="81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13">
            <a:extLst>
              <a:ext uri="{FF2B5EF4-FFF2-40B4-BE49-F238E27FC236}">
                <a16:creationId xmlns:a16="http://schemas.microsoft.com/office/drawing/2014/main" id="{8798B27B-861D-E9D4-DC2E-27AA42C4A3DE}"/>
              </a:ext>
            </a:extLst>
          </p:cNvPr>
          <p:cNvSpPr/>
          <p:nvPr/>
        </p:nvSpPr>
        <p:spPr bwMode="auto">
          <a:xfrm>
            <a:off x="609600" y="3572255"/>
            <a:ext cx="5608320" cy="820419"/>
          </a:xfrm>
          <a:custGeom>
            <a:avLst/>
            <a:gdLst/>
            <a:ahLst/>
            <a:cxnLst/>
            <a:rect l="l" t="t" r="r" b="b"/>
            <a:pathLst>
              <a:path w="5608320" h="820420" extrusionOk="0">
                <a:moveTo>
                  <a:pt x="5608320" y="0"/>
                </a:moveTo>
                <a:lnTo>
                  <a:pt x="0" y="0"/>
                </a:lnTo>
                <a:lnTo>
                  <a:pt x="0" y="819912"/>
                </a:lnTo>
                <a:lnTo>
                  <a:pt x="5608320" y="819912"/>
                </a:lnTo>
                <a:lnTo>
                  <a:pt x="5608320" y="0"/>
                </a:lnTo>
                <a:close/>
              </a:path>
            </a:pathLst>
          </a:custGeom>
          <a:solidFill>
            <a:srgbClr val="E9F1FA"/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8" name="object 14">
            <a:extLst>
              <a:ext uri="{FF2B5EF4-FFF2-40B4-BE49-F238E27FC236}">
                <a16:creationId xmlns:a16="http://schemas.microsoft.com/office/drawing/2014/main" id="{74B9DB81-F7D2-795C-D8B5-F91B27842AB3}"/>
              </a:ext>
            </a:extLst>
          </p:cNvPr>
          <p:cNvPicPr/>
          <p:nvPr/>
        </p:nvPicPr>
        <p:blipFill>
          <a:blip r:embed="rId4"/>
          <a:stretch/>
        </p:blipFill>
        <p:spPr bwMode="auto">
          <a:xfrm>
            <a:off x="609858" y="1500193"/>
            <a:ext cx="648065" cy="382610"/>
          </a:xfrm>
          <a:prstGeom prst="rect">
            <a:avLst/>
          </a:prstGeom>
        </p:spPr>
      </p:pic>
      <p:pic>
        <p:nvPicPr>
          <p:cNvPr id="13" name="object 15">
            <a:extLst>
              <a:ext uri="{FF2B5EF4-FFF2-40B4-BE49-F238E27FC236}">
                <a16:creationId xmlns:a16="http://schemas.microsoft.com/office/drawing/2014/main" id="{3EE87ED6-D58B-C8B4-15E3-962906BE8F83}"/>
              </a:ext>
            </a:extLst>
          </p:cNvPr>
          <p:cNvPicPr/>
          <p:nvPr/>
        </p:nvPicPr>
        <p:blipFill>
          <a:blip r:embed="rId5"/>
          <a:stretch/>
        </p:blipFill>
        <p:spPr bwMode="auto">
          <a:xfrm>
            <a:off x="3134443" y="1463404"/>
            <a:ext cx="347550" cy="467360"/>
          </a:xfrm>
          <a:prstGeom prst="rect">
            <a:avLst/>
          </a:prstGeom>
        </p:spPr>
      </p:pic>
      <p:sp>
        <p:nvSpPr>
          <p:cNvPr id="14" name="object 16">
            <a:extLst>
              <a:ext uri="{FF2B5EF4-FFF2-40B4-BE49-F238E27FC236}">
                <a16:creationId xmlns:a16="http://schemas.microsoft.com/office/drawing/2014/main" id="{F27D4ACC-5E85-235F-08F0-C5ABE49EAD01}"/>
              </a:ext>
            </a:extLst>
          </p:cNvPr>
          <p:cNvSpPr/>
          <p:nvPr/>
        </p:nvSpPr>
        <p:spPr bwMode="auto">
          <a:xfrm>
            <a:off x="3088748" y="2209875"/>
            <a:ext cx="443230" cy="467995"/>
          </a:xfrm>
          <a:custGeom>
            <a:avLst/>
            <a:gdLst/>
            <a:ahLst/>
            <a:cxnLst/>
            <a:rect l="l" t="t" r="r" b="b"/>
            <a:pathLst>
              <a:path w="443229" h="467994" extrusionOk="0">
                <a:moveTo>
                  <a:pt x="114699" y="443967"/>
                </a:moveTo>
                <a:lnTo>
                  <a:pt x="88021" y="443967"/>
                </a:lnTo>
                <a:lnTo>
                  <a:pt x="88021" y="459919"/>
                </a:lnTo>
                <a:lnTo>
                  <a:pt x="93355" y="467894"/>
                </a:lnTo>
                <a:lnTo>
                  <a:pt x="109360" y="467894"/>
                </a:lnTo>
                <a:lnTo>
                  <a:pt x="114699" y="459919"/>
                </a:lnTo>
                <a:lnTo>
                  <a:pt x="114699" y="443967"/>
                </a:lnTo>
                <a:close/>
              </a:path>
              <a:path w="443229" h="467994" extrusionOk="0">
                <a:moveTo>
                  <a:pt x="354751" y="443968"/>
                </a:moveTo>
                <a:lnTo>
                  <a:pt x="328078" y="443968"/>
                </a:lnTo>
                <a:lnTo>
                  <a:pt x="328078" y="459919"/>
                </a:lnTo>
                <a:lnTo>
                  <a:pt x="333416" y="467894"/>
                </a:lnTo>
                <a:lnTo>
                  <a:pt x="349422" y="467894"/>
                </a:lnTo>
                <a:lnTo>
                  <a:pt x="354751" y="459919"/>
                </a:lnTo>
                <a:lnTo>
                  <a:pt x="354751" y="443968"/>
                </a:lnTo>
                <a:close/>
              </a:path>
              <a:path w="443229" h="467994" extrusionOk="0">
                <a:moveTo>
                  <a:pt x="437436" y="342946"/>
                </a:moveTo>
                <a:lnTo>
                  <a:pt x="5334" y="342946"/>
                </a:lnTo>
                <a:lnTo>
                  <a:pt x="0" y="348258"/>
                </a:lnTo>
                <a:lnTo>
                  <a:pt x="0" y="438651"/>
                </a:lnTo>
                <a:lnTo>
                  <a:pt x="5334" y="443967"/>
                </a:lnTo>
                <a:lnTo>
                  <a:pt x="437436" y="443968"/>
                </a:lnTo>
                <a:lnTo>
                  <a:pt x="442775" y="438651"/>
                </a:lnTo>
                <a:lnTo>
                  <a:pt x="442775" y="417383"/>
                </a:lnTo>
                <a:lnTo>
                  <a:pt x="26673" y="417383"/>
                </a:lnTo>
                <a:lnTo>
                  <a:pt x="26673" y="369532"/>
                </a:lnTo>
                <a:lnTo>
                  <a:pt x="442775" y="369532"/>
                </a:lnTo>
                <a:lnTo>
                  <a:pt x="442775" y="348258"/>
                </a:lnTo>
                <a:lnTo>
                  <a:pt x="437436" y="342946"/>
                </a:lnTo>
                <a:close/>
              </a:path>
              <a:path w="443229" h="467994" extrusionOk="0">
                <a:moveTo>
                  <a:pt x="114699" y="369532"/>
                </a:moveTo>
                <a:lnTo>
                  <a:pt x="88021" y="369532"/>
                </a:lnTo>
                <a:lnTo>
                  <a:pt x="88021" y="417383"/>
                </a:lnTo>
                <a:lnTo>
                  <a:pt x="114699" y="417383"/>
                </a:lnTo>
                <a:lnTo>
                  <a:pt x="114699" y="369532"/>
                </a:lnTo>
                <a:close/>
              </a:path>
              <a:path w="443229" h="467994" extrusionOk="0">
                <a:moveTo>
                  <a:pt x="354751" y="369532"/>
                </a:moveTo>
                <a:lnTo>
                  <a:pt x="328078" y="369532"/>
                </a:lnTo>
                <a:lnTo>
                  <a:pt x="328078" y="417383"/>
                </a:lnTo>
                <a:lnTo>
                  <a:pt x="354751" y="417383"/>
                </a:lnTo>
                <a:lnTo>
                  <a:pt x="354751" y="369532"/>
                </a:lnTo>
                <a:close/>
              </a:path>
              <a:path w="443229" h="467994" extrusionOk="0">
                <a:moveTo>
                  <a:pt x="442775" y="369532"/>
                </a:moveTo>
                <a:lnTo>
                  <a:pt x="416101" y="369532"/>
                </a:lnTo>
                <a:lnTo>
                  <a:pt x="416101" y="417383"/>
                </a:lnTo>
                <a:lnTo>
                  <a:pt x="442775" y="417383"/>
                </a:lnTo>
                <a:lnTo>
                  <a:pt x="442775" y="369532"/>
                </a:lnTo>
                <a:close/>
              </a:path>
              <a:path w="443229" h="467994" extrusionOk="0">
                <a:moveTo>
                  <a:pt x="114699" y="284454"/>
                </a:moveTo>
                <a:lnTo>
                  <a:pt x="88021" y="284454"/>
                </a:lnTo>
                <a:lnTo>
                  <a:pt x="88021" y="342946"/>
                </a:lnTo>
                <a:lnTo>
                  <a:pt x="114699" y="342946"/>
                </a:lnTo>
                <a:lnTo>
                  <a:pt x="114699" y="284454"/>
                </a:lnTo>
                <a:close/>
              </a:path>
              <a:path w="443229" h="467994" extrusionOk="0">
                <a:moveTo>
                  <a:pt x="354751" y="284455"/>
                </a:moveTo>
                <a:lnTo>
                  <a:pt x="328078" y="284455"/>
                </a:lnTo>
                <a:lnTo>
                  <a:pt x="328078" y="342946"/>
                </a:lnTo>
                <a:lnTo>
                  <a:pt x="354751" y="342946"/>
                </a:lnTo>
                <a:lnTo>
                  <a:pt x="354751" y="284455"/>
                </a:lnTo>
                <a:close/>
              </a:path>
              <a:path w="443229" h="467994" extrusionOk="0">
                <a:moveTo>
                  <a:pt x="437436" y="183433"/>
                </a:moveTo>
                <a:lnTo>
                  <a:pt x="5334" y="183433"/>
                </a:lnTo>
                <a:lnTo>
                  <a:pt x="0" y="188754"/>
                </a:lnTo>
                <a:lnTo>
                  <a:pt x="0" y="279143"/>
                </a:lnTo>
                <a:lnTo>
                  <a:pt x="5334" y="284454"/>
                </a:lnTo>
                <a:lnTo>
                  <a:pt x="437436" y="284455"/>
                </a:lnTo>
                <a:lnTo>
                  <a:pt x="442774" y="279143"/>
                </a:lnTo>
                <a:lnTo>
                  <a:pt x="442774" y="257869"/>
                </a:lnTo>
                <a:lnTo>
                  <a:pt x="26672" y="257869"/>
                </a:lnTo>
                <a:lnTo>
                  <a:pt x="26672" y="210019"/>
                </a:lnTo>
                <a:lnTo>
                  <a:pt x="442774" y="210019"/>
                </a:lnTo>
                <a:lnTo>
                  <a:pt x="442774" y="188754"/>
                </a:lnTo>
                <a:lnTo>
                  <a:pt x="437436" y="183433"/>
                </a:lnTo>
                <a:close/>
              </a:path>
              <a:path w="443229" h="467994" extrusionOk="0">
                <a:moveTo>
                  <a:pt x="114699" y="210019"/>
                </a:moveTo>
                <a:lnTo>
                  <a:pt x="88021" y="210019"/>
                </a:lnTo>
                <a:lnTo>
                  <a:pt x="88021" y="257869"/>
                </a:lnTo>
                <a:lnTo>
                  <a:pt x="114699" y="257869"/>
                </a:lnTo>
                <a:lnTo>
                  <a:pt x="114699" y="210019"/>
                </a:lnTo>
                <a:close/>
              </a:path>
              <a:path w="443229" h="467994" extrusionOk="0">
                <a:moveTo>
                  <a:pt x="354751" y="210019"/>
                </a:moveTo>
                <a:lnTo>
                  <a:pt x="328078" y="210019"/>
                </a:lnTo>
                <a:lnTo>
                  <a:pt x="328078" y="257869"/>
                </a:lnTo>
                <a:lnTo>
                  <a:pt x="354751" y="257869"/>
                </a:lnTo>
                <a:lnTo>
                  <a:pt x="354751" y="210019"/>
                </a:lnTo>
                <a:close/>
              </a:path>
              <a:path w="443229" h="467994" extrusionOk="0">
                <a:moveTo>
                  <a:pt x="442774" y="210019"/>
                </a:moveTo>
                <a:lnTo>
                  <a:pt x="416101" y="210019"/>
                </a:lnTo>
                <a:lnTo>
                  <a:pt x="416101" y="257869"/>
                </a:lnTo>
                <a:lnTo>
                  <a:pt x="442774" y="257869"/>
                </a:lnTo>
                <a:lnTo>
                  <a:pt x="442774" y="210019"/>
                </a:lnTo>
                <a:close/>
              </a:path>
              <a:path w="443229" h="467994" extrusionOk="0">
                <a:moveTo>
                  <a:pt x="114698" y="124941"/>
                </a:moveTo>
                <a:lnTo>
                  <a:pt x="88021" y="124941"/>
                </a:lnTo>
                <a:lnTo>
                  <a:pt x="88021" y="183433"/>
                </a:lnTo>
                <a:lnTo>
                  <a:pt x="114699" y="183433"/>
                </a:lnTo>
                <a:lnTo>
                  <a:pt x="114698" y="124941"/>
                </a:lnTo>
                <a:close/>
              </a:path>
              <a:path w="443229" h="467994" extrusionOk="0">
                <a:moveTo>
                  <a:pt x="354751" y="124942"/>
                </a:moveTo>
                <a:lnTo>
                  <a:pt x="328077" y="124942"/>
                </a:lnTo>
                <a:lnTo>
                  <a:pt x="328077" y="183433"/>
                </a:lnTo>
                <a:lnTo>
                  <a:pt x="354751" y="183433"/>
                </a:lnTo>
                <a:lnTo>
                  <a:pt x="354751" y="124942"/>
                </a:lnTo>
                <a:close/>
              </a:path>
              <a:path w="443229" h="467994" extrusionOk="0">
                <a:moveTo>
                  <a:pt x="437436" y="23920"/>
                </a:moveTo>
                <a:lnTo>
                  <a:pt x="5334" y="23920"/>
                </a:lnTo>
                <a:lnTo>
                  <a:pt x="0" y="29241"/>
                </a:lnTo>
                <a:lnTo>
                  <a:pt x="0" y="119630"/>
                </a:lnTo>
                <a:lnTo>
                  <a:pt x="5334" y="124941"/>
                </a:lnTo>
                <a:lnTo>
                  <a:pt x="437436" y="124942"/>
                </a:lnTo>
                <a:lnTo>
                  <a:pt x="442774" y="119630"/>
                </a:lnTo>
                <a:lnTo>
                  <a:pt x="442774" y="98356"/>
                </a:lnTo>
                <a:lnTo>
                  <a:pt x="26672" y="98356"/>
                </a:lnTo>
                <a:lnTo>
                  <a:pt x="26672" y="50506"/>
                </a:lnTo>
                <a:lnTo>
                  <a:pt x="442774" y="50506"/>
                </a:lnTo>
                <a:lnTo>
                  <a:pt x="442774" y="29241"/>
                </a:lnTo>
                <a:lnTo>
                  <a:pt x="437436" y="23920"/>
                </a:lnTo>
                <a:close/>
              </a:path>
              <a:path w="443229" h="467994" extrusionOk="0">
                <a:moveTo>
                  <a:pt x="114698" y="50506"/>
                </a:moveTo>
                <a:lnTo>
                  <a:pt x="88020" y="50506"/>
                </a:lnTo>
                <a:lnTo>
                  <a:pt x="88020" y="98356"/>
                </a:lnTo>
                <a:lnTo>
                  <a:pt x="114698" y="98356"/>
                </a:lnTo>
                <a:lnTo>
                  <a:pt x="114698" y="50506"/>
                </a:lnTo>
                <a:close/>
              </a:path>
              <a:path w="443229" h="467994" extrusionOk="0">
                <a:moveTo>
                  <a:pt x="354751" y="50506"/>
                </a:moveTo>
                <a:lnTo>
                  <a:pt x="328077" y="50506"/>
                </a:lnTo>
                <a:lnTo>
                  <a:pt x="328077" y="98356"/>
                </a:lnTo>
                <a:lnTo>
                  <a:pt x="354751" y="98356"/>
                </a:lnTo>
                <a:lnTo>
                  <a:pt x="354751" y="50506"/>
                </a:lnTo>
                <a:close/>
              </a:path>
              <a:path w="443229" h="467994" extrusionOk="0">
                <a:moveTo>
                  <a:pt x="442774" y="50506"/>
                </a:moveTo>
                <a:lnTo>
                  <a:pt x="416101" y="50506"/>
                </a:lnTo>
                <a:lnTo>
                  <a:pt x="416101" y="98356"/>
                </a:lnTo>
                <a:lnTo>
                  <a:pt x="442774" y="98356"/>
                </a:lnTo>
                <a:lnTo>
                  <a:pt x="442774" y="50506"/>
                </a:lnTo>
                <a:close/>
              </a:path>
              <a:path w="443229" h="467994" extrusionOk="0">
                <a:moveTo>
                  <a:pt x="109360" y="0"/>
                </a:moveTo>
                <a:lnTo>
                  <a:pt x="93354" y="0"/>
                </a:lnTo>
                <a:lnTo>
                  <a:pt x="88020" y="5311"/>
                </a:lnTo>
                <a:lnTo>
                  <a:pt x="88020" y="23920"/>
                </a:lnTo>
                <a:lnTo>
                  <a:pt x="114698" y="23920"/>
                </a:lnTo>
                <a:lnTo>
                  <a:pt x="114698" y="5311"/>
                </a:lnTo>
                <a:lnTo>
                  <a:pt x="109360" y="0"/>
                </a:lnTo>
                <a:close/>
              </a:path>
              <a:path w="443229" h="467994" extrusionOk="0">
                <a:moveTo>
                  <a:pt x="349422" y="0"/>
                </a:moveTo>
                <a:lnTo>
                  <a:pt x="333416" y="0"/>
                </a:lnTo>
                <a:lnTo>
                  <a:pt x="328077" y="5311"/>
                </a:lnTo>
                <a:lnTo>
                  <a:pt x="328077" y="23920"/>
                </a:lnTo>
                <a:lnTo>
                  <a:pt x="354751" y="23920"/>
                </a:lnTo>
                <a:lnTo>
                  <a:pt x="354751" y="5311"/>
                </a:lnTo>
                <a:lnTo>
                  <a:pt x="349422" y="0"/>
                </a:lnTo>
                <a:close/>
              </a:path>
            </a:pathLst>
          </a:custGeom>
          <a:solidFill>
            <a:srgbClr val="0C508E"/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25" name="object 17">
            <a:extLst>
              <a:ext uri="{FF2B5EF4-FFF2-40B4-BE49-F238E27FC236}">
                <a16:creationId xmlns:a16="http://schemas.microsoft.com/office/drawing/2014/main" id="{3C1168ED-414B-03E7-D5FB-4BCF5F756B9C}"/>
              </a:ext>
            </a:extLst>
          </p:cNvPr>
          <p:cNvPicPr/>
          <p:nvPr/>
        </p:nvPicPr>
        <p:blipFill>
          <a:blip r:embed="rId6"/>
          <a:stretch/>
        </p:blipFill>
        <p:spPr bwMode="auto">
          <a:xfrm>
            <a:off x="5236684" y="1465603"/>
            <a:ext cx="430220" cy="519528"/>
          </a:xfrm>
          <a:prstGeom prst="rect">
            <a:avLst/>
          </a:prstGeom>
        </p:spPr>
      </p:pic>
      <p:sp>
        <p:nvSpPr>
          <p:cNvPr id="26" name="object 18">
            <a:extLst>
              <a:ext uri="{FF2B5EF4-FFF2-40B4-BE49-F238E27FC236}">
                <a16:creationId xmlns:a16="http://schemas.microsoft.com/office/drawing/2014/main" id="{353F541C-23FB-52FE-1CD2-5C91A069FE26}"/>
              </a:ext>
            </a:extLst>
          </p:cNvPr>
          <p:cNvSpPr txBox="1"/>
          <p:nvPr/>
        </p:nvSpPr>
        <p:spPr bwMode="auto">
          <a:xfrm>
            <a:off x="1505433" y="1417699"/>
            <a:ext cx="1498422" cy="498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" marR="0" lvl="0" indent="0" algn="l" defTabSz="914377" rtl="0" eaLnBrk="1" fontAlgn="auto" latinLnBrk="0" hangingPunct="1">
              <a:lnSpc>
                <a:spcPts val="2355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1.105.658</a:t>
            </a:r>
          </a:p>
          <a:p>
            <a:pPr marL="0" marR="0" lvl="0" indent="0" algn="l" defTabSz="914377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Beneficiary</a:t>
            </a:r>
            <a:r>
              <a:rPr kumimoji="0" lang="es-CL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CL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Population</a:t>
            </a:r>
            <a:endParaRPr kumimoji="0" lang="es-CL" sz="1200" b="1" i="0" u="none" strike="noStrike" kern="0" cap="none" spc="-10" normalizeH="0" baseline="0" noProof="0" dirty="0">
              <a:ln>
                <a:noFill/>
              </a:ln>
              <a:solidFill>
                <a:srgbClr val="0C508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19">
            <a:extLst>
              <a:ext uri="{FF2B5EF4-FFF2-40B4-BE49-F238E27FC236}">
                <a16:creationId xmlns:a16="http://schemas.microsoft.com/office/drawing/2014/main" id="{D2705910-197F-FB5F-83D5-5D3C977C93FA}"/>
              </a:ext>
            </a:extLst>
          </p:cNvPr>
          <p:cNvSpPr txBox="1"/>
          <p:nvPr/>
        </p:nvSpPr>
        <p:spPr bwMode="auto">
          <a:xfrm>
            <a:off x="3868364" y="1419859"/>
            <a:ext cx="1410263" cy="6783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" marR="0" lvl="0" indent="0" algn="l" defTabSz="914377" rtl="0" eaLnBrk="1" fontAlgn="auto" latinLnBrk="0" hangingPunct="1">
              <a:lnSpc>
                <a:spcPts val="2355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000" b="1" i="0" u="none" strike="noStrike" kern="0" cap="none" spc="-5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A366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377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Municipalities</a:t>
            </a:r>
            <a:r>
              <a:rPr kumimoji="0" lang="es-CL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s-CL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Covered</a:t>
            </a:r>
            <a:r>
              <a:rPr kumimoji="0" lang="es-CL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id="{BAA4F8BC-D78B-335A-5061-DC03298145BC}"/>
              </a:ext>
            </a:extLst>
          </p:cNvPr>
          <p:cNvSpPr txBox="1"/>
          <p:nvPr/>
        </p:nvSpPr>
        <p:spPr bwMode="auto">
          <a:xfrm>
            <a:off x="3825365" y="2172461"/>
            <a:ext cx="1308550" cy="486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75" marR="0" lvl="0" indent="0" algn="l" defTabSz="914377" rtl="0" eaLnBrk="1" fontAlgn="auto" latinLnBrk="0" hangingPunct="1">
              <a:lnSpc>
                <a:spcPts val="2355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-25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 KM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A366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35" marR="0" lvl="0" indent="0" algn="l" defTabSz="914377" rtl="0" eaLnBrk="1" fontAlgn="auto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 </a:t>
            </a:r>
            <a:r>
              <a:rPr kumimoji="0" lang="es-CL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Extension</a:t>
            </a: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1">
            <a:extLst>
              <a:ext uri="{FF2B5EF4-FFF2-40B4-BE49-F238E27FC236}">
                <a16:creationId xmlns:a16="http://schemas.microsoft.com/office/drawing/2014/main" id="{E22EAA25-0BAE-C18F-5AD5-6BEFC7C84586}"/>
              </a:ext>
            </a:extLst>
          </p:cNvPr>
          <p:cNvSpPr txBox="1"/>
          <p:nvPr/>
        </p:nvSpPr>
        <p:spPr bwMode="auto">
          <a:xfrm>
            <a:off x="6108281" y="1449780"/>
            <a:ext cx="985845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marR="0" lvl="0" indent="0" algn="l" defTabSz="914377" rtl="0" eaLnBrk="1" fontAlgn="auto" latinLnBrk="0" hangingPunct="1">
              <a:lnSpc>
                <a:spcPts val="235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000" b="1" i="0" u="none" strike="noStrike" kern="0" cap="none" spc="-25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A366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377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1" i="0" u="none" strike="noStrike" kern="0" cap="none" spc="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 </a:t>
            </a:r>
            <a:r>
              <a:rPr kumimoji="0" lang="es-419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Trains</a:t>
            </a:r>
            <a:endParaRPr kumimoji="0" lang="es-419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0" name="object 22">
            <a:extLst>
              <a:ext uri="{FF2B5EF4-FFF2-40B4-BE49-F238E27FC236}">
                <a16:creationId xmlns:a16="http://schemas.microsoft.com/office/drawing/2014/main" id="{9D4EAAE5-5FA1-52C9-7A4D-B1F81962D37D}"/>
              </a:ext>
            </a:extLst>
          </p:cNvPr>
          <p:cNvPicPr/>
          <p:nvPr/>
        </p:nvPicPr>
        <p:blipFill>
          <a:blip r:embed="rId7"/>
          <a:stretch/>
        </p:blipFill>
        <p:spPr bwMode="auto">
          <a:xfrm>
            <a:off x="599716" y="2197508"/>
            <a:ext cx="647304" cy="492729"/>
          </a:xfrm>
          <a:prstGeom prst="rect">
            <a:avLst/>
          </a:prstGeom>
        </p:spPr>
      </p:pic>
      <p:sp>
        <p:nvSpPr>
          <p:cNvPr id="31" name="object 23">
            <a:extLst>
              <a:ext uri="{FF2B5EF4-FFF2-40B4-BE49-F238E27FC236}">
                <a16:creationId xmlns:a16="http://schemas.microsoft.com/office/drawing/2014/main" id="{47A3900F-E657-A335-43DF-868843054E1B}"/>
              </a:ext>
            </a:extLst>
          </p:cNvPr>
          <p:cNvSpPr txBox="1"/>
          <p:nvPr/>
        </p:nvSpPr>
        <p:spPr bwMode="auto">
          <a:xfrm>
            <a:off x="1505433" y="2209875"/>
            <a:ext cx="1342395" cy="51744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60960" marR="0" lvl="0" indent="0" algn="l" defTabSz="914377" rtl="0" eaLnBrk="1" fontAlgn="auto" latinLnBrk="0" hangingPunct="1">
              <a:lnSpc>
                <a:spcPts val="235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10.000</a:t>
            </a:r>
            <a:r>
              <a:rPr kumimoji="0" lang="es-CL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000</a:t>
            </a:r>
            <a:endParaRPr kumimoji="0" sz="2000" b="1" i="0" u="none" strike="noStrike" kern="0" cap="none" spc="-9" normalizeH="0" baseline="0" noProof="0" dirty="0">
              <a:ln>
                <a:noFill/>
              </a:ln>
              <a:solidFill>
                <a:srgbClr val="0A366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377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Passengers</a:t>
            </a:r>
            <a:r>
              <a:rPr kumimoji="0" lang="es-419" sz="12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per </a:t>
            </a:r>
            <a:r>
              <a:rPr kumimoji="0" lang="es-419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Year</a:t>
            </a:r>
            <a:endParaRPr kumimoji="0" lang="es-419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24">
            <a:extLst>
              <a:ext uri="{FF2B5EF4-FFF2-40B4-BE49-F238E27FC236}">
                <a16:creationId xmlns:a16="http://schemas.microsoft.com/office/drawing/2014/main" id="{06DD8F58-0137-A61B-212D-38EC75873508}"/>
              </a:ext>
            </a:extLst>
          </p:cNvPr>
          <p:cNvSpPr txBox="1"/>
          <p:nvPr/>
        </p:nvSpPr>
        <p:spPr bwMode="auto">
          <a:xfrm>
            <a:off x="6108281" y="2209875"/>
            <a:ext cx="838715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ts val="235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2000" b="1" i="0" u="none" strike="noStrike" kern="0" cap="none" spc="-5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A366D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377" rtl="0" eaLnBrk="1" fontAlgn="auto" latinLnBrk="0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200" b="1" i="0" u="none" strike="noStrike" kern="0" cap="none" spc="-10" normalizeH="0" baseline="0" noProof="0" dirty="0" err="1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Stations</a:t>
            </a:r>
            <a:endParaRPr kumimoji="0" lang="es-419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3" name="object 25">
            <a:extLst>
              <a:ext uri="{FF2B5EF4-FFF2-40B4-BE49-F238E27FC236}">
                <a16:creationId xmlns:a16="http://schemas.microsoft.com/office/drawing/2014/main" id="{D0F7A342-8A2B-2D49-45E6-1040048DD073}"/>
              </a:ext>
            </a:extLst>
          </p:cNvPr>
          <p:cNvPicPr/>
          <p:nvPr/>
        </p:nvPicPr>
        <p:blipFill>
          <a:blip r:embed="rId8"/>
          <a:stretch/>
        </p:blipFill>
        <p:spPr bwMode="auto">
          <a:xfrm>
            <a:off x="5235325" y="2184639"/>
            <a:ext cx="595239" cy="518467"/>
          </a:xfrm>
          <a:prstGeom prst="rect">
            <a:avLst/>
          </a:prstGeom>
        </p:spPr>
      </p:pic>
      <p:sp>
        <p:nvSpPr>
          <p:cNvPr id="35" name="object 27">
            <a:extLst>
              <a:ext uri="{FF2B5EF4-FFF2-40B4-BE49-F238E27FC236}">
                <a16:creationId xmlns:a16="http://schemas.microsoft.com/office/drawing/2014/main" id="{5CFCE556-81C1-4D6F-D959-A659AD9BE2E6}"/>
              </a:ext>
            </a:extLst>
          </p:cNvPr>
          <p:cNvSpPr txBox="1"/>
          <p:nvPr/>
        </p:nvSpPr>
        <p:spPr bwMode="auto">
          <a:xfrm>
            <a:off x="617625" y="3275836"/>
            <a:ext cx="3631286" cy="226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5F91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CONCEPCIÓN – LOTA</a:t>
            </a:r>
          </a:p>
        </p:txBody>
      </p:sp>
      <p:pic>
        <p:nvPicPr>
          <p:cNvPr id="37" name="object 29">
            <a:extLst>
              <a:ext uri="{FF2B5EF4-FFF2-40B4-BE49-F238E27FC236}">
                <a16:creationId xmlns:a16="http://schemas.microsoft.com/office/drawing/2014/main" id="{4BD30060-5FFD-C7F2-208C-AEC760C5D2F5}"/>
              </a:ext>
            </a:extLst>
          </p:cNvPr>
          <p:cNvPicPr/>
          <p:nvPr/>
        </p:nvPicPr>
        <p:blipFill>
          <a:blip r:embed="rId9"/>
          <a:stretch/>
        </p:blipFill>
        <p:spPr bwMode="auto">
          <a:xfrm>
            <a:off x="792527" y="3718244"/>
            <a:ext cx="454494" cy="552176"/>
          </a:xfrm>
          <a:prstGeom prst="rect">
            <a:avLst/>
          </a:prstGeom>
        </p:spPr>
      </p:pic>
      <p:pic>
        <p:nvPicPr>
          <p:cNvPr id="42" name="object 34">
            <a:extLst>
              <a:ext uri="{FF2B5EF4-FFF2-40B4-BE49-F238E27FC236}">
                <a16:creationId xmlns:a16="http://schemas.microsoft.com/office/drawing/2014/main" id="{AFCB8DC2-52AF-B433-D43B-3CE08BD77365}"/>
              </a:ext>
            </a:extLst>
          </p:cNvPr>
          <p:cNvPicPr/>
          <p:nvPr/>
        </p:nvPicPr>
        <p:blipFill>
          <a:blip r:embed="rId10"/>
          <a:stretch/>
        </p:blipFill>
        <p:spPr bwMode="auto">
          <a:xfrm>
            <a:off x="4248911" y="3723750"/>
            <a:ext cx="810560" cy="569992"/>
          </a:xfrm>
          <a:prstGeom prst="rect">
            <a:avLst/>
          </a:prstGeom>
        </p:spPr>
      </p:pic>
      <p:pic>
        <p:nvPicPr>
          <p:cNvPr id="43" name="object 35">
            <a:extLst>
              <a:ext uri="{FF2B5EF4-FFF2-40B4-BE49-F238E27FC236}">
                <a16:creationId xmlns:a16="http://schemas.microsoft.com/office/drawing/2014/main" id="{88AEC5FA-6538-E1D0-7E64-1EE41768CBC7}"/>
              </a:ext>
            </a:extLst>
          </p:cNvPr>
          <p:cNvPicPr/>
          <p:nvPr/>
        </p:nvPicPr>
        <p:blipFill>
          <a:blip r:embed="rId11"/>
          <a:stretch/>
        </p:blipFill>
        <p:spPr bwMode="auto">
          <a:xfrm>
            <a:off x="2273541" y="3768394"/>
            <a:ext cx="798660" cy="488106"/>
          </a:xfrm>
          <a:prstGeom prst="rect">
            <a:avLst/>
          </a:prstGeom>
        </p:spPr>
      </p:pic>
      <p:sp>
        <p:nvSpPr>
          <p:cNvPr id="44" name="object 36">
            <a:extLst>
              <a:ext uri="{FF2B5EF4-FFF2-40B4-BE49-F238E27FC236}">
                <a16:creationId xmlns:a16="http://schemas.microsoft.com/office/drawing/2014/main" id="{4E03CEB5-478F-2AF8-0754-778ECF4C92B7}"/>
              </a:ext>
            </a:extLst>
          </p:cNvPr>
          <p:cNvSpPr txBox="1"/>
          <p:nvPr/>
        </p:nvSpPr>
        <p:spPr bwMode="auto">
          <a:xfrm>
            <a:off x="1411604" y="3840937"/>
            <a:ext cx="621063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0" cap="none" spc="-25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50m</a:t>
            </a:r>
          </a:p>
        </p:txBody>
      </p:sp>
      <p:sp>
        <p:nvSpPr>
          <p:cNvPr id="45" name="object 37">
            <a:extLst>
              <a:ext uri="{FF2B5EF4-FFF2-40B4-BE49-F238E27FC236}">
                <a16:creationId xmlns:a16="http://schemas.microsoft.com/office/drawing/2014/main" id="{6AD1CC64-C28C-0CA3-8858-DCEF2A1FAD32}"/>
              </a:ext>
            </a:extLst>
          </p:cNvPr>
          <p:cNvSpPr txBox="1"/>
          <p:nvPr/>
        </p:nvSpPr>
        <p:spPr bwMode="auto">
          <a:xfrm>
            <a:off x="3292221" y="3840937"/>
            <a:ext cx="806500" cy="51937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1600" b="1" i="0" u="none" strike="noStrike" kern="0" cap="none" spc="-10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1hr15m</a:t>
            </a:r>
          </a:p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600" b="1" i="0" u="none" strike="noStrike" kern="0" cap="none" spc="-10" normalizeH="0" baseline="0" noProof="0" dirty="0">
              <a:ln>
                <a:noFill/>
              </a:ln>
              <a:solidFill>
                <a:srgbClr val="0C508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6" name="object 38">
            <a:extLst>
              <a:ext uri="{FF2B5EF4-FFF2-40B4-BE49-F238E27FC236}">
                <a16:creationId xmlns:a16="http://schemas.microsoft.com/office/drawing/2014/main" id="{BD26D4C3-0D58-D27C-2C5F-D06EE4D97807}"/>
              </a:ext>
            </a:extLst>
          </p:cNvPr>
          <p:cNvSpPr txBox="1"/>
          <p:nvPr/>
        </p:nvSpPr>
        <p:spPr bwMode="auto">
          <a:xfrm>
            <a:off x="5278628" y="3840937"/>
            <a:ext cx="653346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0" lvl="0" indent="0" algn="l" defTabSz="914377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0" cap="none" spc="-25" normalizeH="0" baseline="0" noProof="0" dirty="0">
                <a:ln>
                  <a:noFill/>
                </a:ln>
                <a:solidFill>
                  <a:srgbClr val="0C508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25m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969D75BE-7290-6BF9-2B9D-DC72BBD9D7C4}"/>
              </a:ext>
            </a:extLst>
          </p:cNvPr>
          <p:cNvSpPr/>
          <p:nvPr/>
        </p:nvSpPr>
        <p:spPr bwMode="auto">
          <a:xfrm>
            <a:off x="5931974" y="1412814"/>
            <a:ext cx="45720" cy="592666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CBCD1A24-B2C9-6C9F-D885-9BB213708553}"/>
              </a:ext>
            </a:extLst>
          </p:cNvPr>
          <p:cNvSpPr/>
          <p:nvPr/>
        </p:nvSpPr>
        <p:spPr bwMode="auto">
          <a:xfrm>
            <a:off x="5931974" y="2157880"/>
            <a:ext cx="45720" cy="592665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225BD8EE-9A81-B5DD-3248-C8F8614C8C00}"/>
              </a:ext>
            </a:extLst>
          </p:cNvPr>
          <p:cNvSpPr/>
          <p:nvPr/>
        </p:nvSpPr>
        <p:spPr bwMode="auto">
          <a:xfrm>
            <a:off x="3672545" y="1417699"/>
            <a:ext cx="45720" cy="592665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A75E943-EC5E-2C7D-B66F-1B1E4A5A69FF}"/>
              </a:ext>
            </a:extLst>
          </p:cNvPr>
          <p:cNvSpPr/>
          <p:nvPr/>
        </p:nvSpPr>
        <p:spPr bwMode="auto">
          <a:xfrm>
            <a:off x="3672545" y="2162765"/>
            <a:ext cx="45720" cy="592665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3609225D-4776-E18B-0BD2-A693956560A5}"/>
              </a:ext>
            </a:extLst>
          </p:cNvPr>
          <p:cNvSpPr/>
          <p:nvPr/>
        </p:nvSpPr>
        <p:spPr bwMode="auto">
          <a:xfrm>
            <a:off x="1339340" y="1417699"/>
            <a:ext cx="45720" cy="592665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944E8834-3A68-4E13-372B-5FBABBEB1A39}"/>
              </a:ext>
            </a:extLst>
          </p:cNvPr>
          <p:cNvSpPr/>
          <p:nvPr/>
        </p:nvSpPr>
        <p:spPr bwMode="auto">
          <a:xfrm>
            <a:off x="1339340" y="2162765"/>
            <a:ext cx="45720" cy="592665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57" name="Título 1">
            <a:extLst>
              <a:ext uri="{FF2B5EF4-FFF2-40B4-BE49-F238E27FC236}">
                <a16:creationId xmlns:a16="http://schemas.microsoft.com/office/drawing/2014/main" id="{F22F1DB4-3C41-D155-6C13-6348D3BFAE56}"/>
              </a:ext>
            </a:extLst>
          </p:cNvPr>
          <p:cNvSpPr txBox="1">
            <a:spLocks/>
          </p:cNvSpPr>
          <p:nvPr/>
        </p:nvSpPr>
        <p:spPr>
          <a:xfrm>
            <a:off x="642116" y="241725"/>
            <a:ext cx="8316686" cy="3693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" marR="0" lvl="0" indent="0" algn="l" defTabSz="455613" rtl="0" eaLnBrk="1" fontAlgn="auto" latinLnBrk="0" hangingPunct="1">
              <a:lnSpc>
                <a:spcPct val="9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1">
                <a:ln>
                  <a:noFill/>
                </a:ln>
                <a:solidFill>
                  <a:srgbClr val="002B5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CAPACITY EXPANSION AND EXTENSION</a:t>
            </a:r>
            <a:r>
              <a:rPr kumimoji="0" lang="es-ES_tradnl" sz="2400" b="1" i="0" u="none" strike="noStrike" kern="1200" cap="none" spc="0" normalizeH="0" baseline="0" noProof="1">
                <a:ln>
                  <a:noFill/>
                </a:ln>
                <a:solidFill>
                  <a:srgbClr val="568C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CORONEL – LOTA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B460D6F8-A43C-1ABF-8E8F-140CFB26BA8E}"/>
              </a:ext>
            </a:extLst>
          </p:cNvPr>
          <p:cNvSpPr/>
          <p:nvPr/>
        </p:nvSpPr>
        <p:spPr>
          <a:xfrm>
            <a:off x="742555" y="711673"/>
            <a:ext cx="1406460" cy="4571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FAD981E-62D0-CEC4-33CF-2425072F7657}"/>
              </a:ext>
            </a:extLst>
          </p:cNvPr>
          <p:cNvGrpSpPr/>
          <p:nvPr/>
        </p:nvGrpSpPr>
        <p:grpSpPr>
          <a:xfrm>
            <a:off x="6775802" y="1305196"/>
            <a:ext cx="5412681" cy="5115924"/>
            <a:chOff x="6291435" y="1081676"/>
            <a:chExt cx="5886888" cy="5776324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A565CA90-20C5-0A60-0567-FFC1ED2957C0}"/>
                </a:ext>
              </a:extLst>
            </p:cNvPr>
            <p:cNvGrpSpPr/>
            <p:nvPr/>
          </p:nvGrpSpPr>
          <p:grpSpPr>
            <a:xfrm>
              <a:off x="6425969" y="1081676"/>
              <a:ext cx="5752354" cy="5776324"/>
              <a:chOff x="6425969" y="1081676"/>
              <a:chExt cx="5752354" cy="5776324"/>
            </a:xfrm>
          </p:grpSpPr>
          <p:pic>
            <p:nvPicPr>
              <p:cNvPr id="50" name="Imagen 49">
                <a:extLst>
                  <a:ext uri="{FF2B5EF4-FFF2-40B4-BE49-F238E27FC236}">
                    <a16:creationId xmlns:a16="http://schemas.microsoft.com/office/drawing/2014/main" id="{03B6A4E8-9572-1174-0632-292E6618B0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l="32819" t="15490" r="28357" b="32621"/>
              <a:stretch/>
            </p:blipFill>
            <p:spPr>
              <a:xfrm>
                <a:off x="6425969" y="1083594"/>
                <a:ext cx="5752354" cy="5774406"/>
              </a:xfrm>
              <a:prstGeom prst="rect">
                <a:avLst/>
              </a:prstGeom>
            </p:spPr>
          </p:pic>
          <p:sp>
            <p:nvSpPr>
              <p:cNvPr id="59" name="Forma libre: forma 15">
                <a:extLst>
                  <a:ext uri="{FF2B5EF4-FFF2-40B4-BE49-F238E27FC236}">
                    <a16:creationId xmlns:a16="http://schemas.microsoft.com/office/drawing/2014/main" id="{D93C25A3-C7B4-E49E-A189-670515D773C1}"/>
                  </a:ext>
                </a:extLst>
              </p:cNvPr>
              <p:cNvSpPr/>
              <p:nvPr/>
            </p:nvSpPr>
            <p:spPr>
              <a:xfrm>
                <a:off x="7310938" y="2799675"/>
                <a:ext cx="1059047" cy="3145822"/>
              </a:xfrm>
              <a:custGeom>
                <a:avLst/>
                <a:gdLst>
                  <a:gd name="connsiteX0" fmla="*/ 1059047 w 1059047"/>
                  <a:gd name="connsiteY0" fmla="*/ 152205 h 3145822"/>
                  <a:gd name="connsiteX1" fmla="*/ 884514 w 1059047"/>
                  <a:gd name="connsiteY1" fmla="*/ 438 h 3145822"/>
                  <a:gd name="connsiteX2" fmla="*/ 793454 w 1059047"/>
                  <a:gd name="connsiteY2" fmla="*/ 114264 h 3145822"/>
                  <a:gd name="connsiteX3" fmla="*/ 706187 w 1059047"/>
                  <a:gd name="connsiteY3" fmla="*/ 341915 h 3145822"/>
                  <a:gd name="connsiteX4" fmla="*/ 459565 w 1059047"/>
                  <a:gd name="connsiteY4" fmla="*/ 505065 h 3145822"/>
                  <a:gd name="connsiteX5" fmla="*/ 387475 w 1059047"/>
                  <a:gd name="connsiteY5" fmla="*/ 751688 h 3145822"/>
                  <a:gd name="connsiteX6" fmla="*/ 345739 w 1059047"/>
                  <a:gd name="connsiteY6" fmla="*/ 983133 h 3145822"/>
                  <a:gd name="connsiteX7" fmla="*/ 322974 w 1059047"/>
                  <a:gd name="connsiteY7" fmla="*/ 1206991 h 3145822"/>
                  <a:gd name="connsiteX8" fmla="*/ 281238 w 1059047"/>
                  <a:gd name="connsiteY8" fmla="*/ 1449819 h 3145822"/>
                  <a:gd name="connsiteX9" fmla="*/ 239502 w 1059047"/>
                  <a:gd name="connsiteY9" fmla="*/ 1760942 h 3145822"/>
                  <a:gd name="connsiteX10" fmla="*/ 171206 w 1059047"/>
                  <a:gd name="connsiteY10" fmla="*/ 1954446 h 3145822"/>
                  <a:gd name="connsiteX11" fmla="*/ 99117 w 1059047"/>
                  <a:gd name="connsiteY11" fmla="*/ 2155538 h 3145822"/>
                  <a:gd name="connsiteX12" fmla="*/ 27027 w 1059047"/>
                  <a:gd name="connsiteY12" fmla="*/ 2512192 h 3145822"/>
                  <a:gd name="connsiteX13" fmla="*/ 468 w 1059047"/>
                  <a:gd name="connsiteY13" fmla="*/ 2663960 h 3145822"/>
                  <a:gd name="connsiteX14" fmla="*/ 45998 w 1059047"/>
                  <a:gd name="connsiteY14" fmla="*/ 2918171 h 3145822"/>
                  <a:gd name="connsiteX15" fmla="*/ 171206 w 1059047"/>
                  <a:gd name="connsiteY15" fmla="*/ 3145822 h 3145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59047" h="3145822">
                    <a:moveTo>
                      <a:pt x="1059047" y="152205"/>
                    </a:moveTo>
                    <a:cubicBezTo>
                      <a:pt x="993913" y="79483"/>
                      <a:pt x="928779" y="6761"/>
                      <a:pt x="884514" y="438"/>
                    </a:cubicBezTo>
                    <a:cubicBezTo>
                      <a:pt x="840249" y="-5885"/>
                      <a:pt x="823175" y="57351"/>
                      <a:pt x="793454" y="114264"/>
                    </a:cubicBezTo>
                    <a:cubicBezTo>
                      <a:pt x="763733" y="171177"/>
                      <a:pt x="761835" y="276782"/>
                      <a:pt x="706187" y="341915"/>
                    </a:cubicBezTo>
                    <a:cubicBezTo>
                      <a:pt x="650539" y="407049"/>
                      <a:pt x="512684" y="436770"/>
                      <a:pt x="459565" y="505065"/>
                    </a:cubicBezTo>
                    <a:cubicBezTo>
                      <a:pt x="406446" y="573360"/>
                      <a:pt x="406446" y="672010"/>
                      <a:pt x="387475" y="751688"/>
                    </a:cubicBezTo>
                    <a:cubicBezTo>
                      <a:pt x="368504" y="831366"/>
                      <a:pt x="356489" y="907249"/>
                      <a:pt x="345739" y="983133"/>
                    </a:cubicBezTo>
                    <a:cubicBezTo>
                      <a:pt x="334989" y="1059017"/>
                      <a:pt x="333724" y="1129210"/>
                      <a:pt x="322974" y="1206991"/>
                    </a:cubicBezTo>
                    <a:cubicBezTo>
                      <a:pt x="312224" y="1284772"/>
                      <a:pt x="295150" y="1357494"/>
                      <a:pt x="281238" y="1449819"/>
                    </a:cubicBezTo>
                    <a:cubicBezTo>
                      <a:pt x="267326" y="1542144"/>
                      <a:pt x="257841" y="1676838"/>
                      <a:pt x="239502" y="1760942"/>
                    </a:cubicBezTo>
                    <a:cubicBezTo>
                      <a:pt x="221163" y="1845046"/>
                      <a:pt x="194603" y="1888680"/>
                      <a:pt x="171206" y="1954446"/>
                    </a:cubicBezTo>
                    <a:cubicBezTo>
                      <a:pt x="147808" y="2020212"/>
                      <a:pt x="123147" y="2062580"/>
                      <a:pt x="99117" y="2155538"/>
                    </a:cubicBezTo>
                    <a:cubicBezTo>
                      <a:pt x="75087" y="2248496"/>
                      <a:pt x="43468" y="2427455"/>
                      <a:pt x="27027" y="2512192"/>
                    </a:cubicBezTo>
                    <a:cubicBezTo>
                      <a:pt x="10586" y="2596929"/>
                      <a:pt x="-2694" y="2596297"/>
                      <a:pt x="468" y="2663960"/>
                    </a:cubicBezTo>
                    <a:cubicBezTo>
                      <a:pt x="3630" y="2731623"/>
                      <a:pt x="17542" y="2837861"/>
                      <a:pt x="45998" y="2918171"/>
                    </a:cubicBezTo>
                    <a:cubicBezTo>
                      <a:pt x="74454" y="2998481"/>
                      <a:pt x="122830" y="3072151"/>
                      <a:pt x="171206" y="3145822"/>
                    </a:cubicBezTo>
                  </a:path>
                </a:pathLst>
              </a:cu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9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0" name="Forma libre 188">
                <a:extLst>
                  <a:ext uri="{FF2B5EF4-FFF2-40B4-BE49-F238E27FC236}">
                    <a16:creationId xmlns:a16="http://schemas.microsoft.com/office/drawing/2014/main" id="{C5EFD743-225A-1BB2-9E9A-F602494BA2B1}"/>
                  </a:ext>
                </a:extLst>
              </p:cNvPr>
              <p:cNvSpPr/>
              <p:nvPr/>
            </p:nvSpPr>
            <p:spPr>
              <a:xfrm>
                <a:off x="7815138" y="1168332"/>
                <a:ext cx="2118666" cy="4031881"/>
              </a:xfrm>
              <a:custGeom>
                <a:avLst/>
                <a:gdLst>
                  <a:gd name="connsiteX0" fmla="*/ 42572 w 1833380"/>
                  <a:gd name="connsiteY0" fmla="*/ 0 h 3495885"/>
                  <a:gd name="connsiteX1" fmla="*/ 6898 w 1833380"/>
                  <a:gd name="connsiteY1" fmla="*/ 156958 h 3495885"/>
                  <a:gd name="connsiteX2" fmla="*/ 163862 w 1833380"/>
                  <a:gd name="connsiteY2" fmla="*/ 313916 h 3495885"/>
                  <a:gd name="connsiteX3" fmla="*/ 327959 w 1833380"/>
                  <a:gd name="connsiteY3" fmla="*/ 699177 h 3495885"/>
                  <a:gd name="connsiteX4" fmla="*/ 356498 w 1833380"/>
                  <a:gd name="connsiteY4" fmla="*/ 934614 h 3495885"/>
                  <a:gd name="connsiteX5" fmla="*/ 406441 w 1833380"/>
                  <a:gd name="connsiteY5" fmla="*/ 1184320 h 3495885"/>
                  <a:gd name="connsiteX6" fmla="*/ 641886 w 1833380"/>
                  <a:gd name="connsiteY6" fmla="*/ 1455430 h 3495885"/>
                  <a:gd name="connsiteX7" fmla="*/ 791714 w 1833380"/>
                  <a:gd name="connsiteY7" fmla="*/ 2161741 h 3495885"/>
                  <a:gd name="connsiteX8" fmla="*/ 898735 w 1833380"/>
                  <a:gd name="connsiteY8" fmla="*/ 2468523 h 3495885"/>
                  <a:gd name="connsiteX9" fmla="*/ 870196 w 1833380"/>
                  <a:gd name="connsiteY9" fmla="*/ 2632616 h 3495885"/>
                  <a:gd name="connsiteX10" fmla="*/ 1062833 w 1833380"/>
                  <a:gd name="connsiteY10" fmla="*/ 2910860 h 3495885"/>
                  <a:gd name="connsiteX11" fmla="*/ 1062833 w 1833380"/>
                  <a:gd name="connsiteY11" fmla="*/ 3153431 h 3495885"/>
                  <a:gd name="connsiteX12" fmla="*/ 1298278 w 1833380"/>
                  <a:gd name="connsiteY12" fmla="*/ 3381734 h 3495885"/>
                  <a:gd name="connsiteX13" fmla="*/ 1669282 w 1833380"/>
                  <a:gd name="connsiteY13" fmla="*/ 3338927 h 3495885"/>
                  <a:gd name="connsiteX14" fmla="*/ 1833380 w 1833380"/>
                  <a:gd name="connsiteY14" fmla="*/ 3495885 h 3495885"/>
                  <a:gd name="connsiteX0" fmla="*/ 128582 w 1826639"/>
                  <a:gd name="connsiteY0" fmla="*/ 0 h 3560095"/>
                  <a:gd name="connsiteX1" fmla="*/ 157 w 1826639"/>
                  <a:gd name="connsiteY1" fmla="*/ 221168 h 3560095"/>
                  <a:gd name="connsiteX2" fmla="*/ 157121 w 1826639"/>
                  <a:gd name="connsiteY2" fmla="*/ 378126 h 3560095"/>
                  <a:gd name="connsiteX3" fmla="*/ 321218 w 1826639"/>
                  <a:gd name="connsiteY3" fmla="*/ 763387 h 3560095"/>
                  <a:gd name="connsiteX4" fmla="*/ 349757 w 1826639"/>
                  <a:gd name="connsiteY4" fmla="*/ 998824 h 3560095"/>
                  <a:gd name="connsiteX5" fmla="*/ 399700 w 1826639"/>
                  <a:gd name="connsiteY5" fmla="*/ 1248530 h 3560095"/>
                  <a:gd name="connsiteX6" fmla="*/ 635145 w 1826639"/>
                  <a:gd name="connsiteY6" fmla="*/ 1519640 h 3560095"/>
                  <a:gd name="connsiteX7" fmla="*/ 784973 w 1826639"/>
                  <a:gd name="connsiteY7" fmla="*/ 2225951 h 3560095"/>
                  <a:gd name="connsiteX8" fmla="*/ 891994 w 1826639"/>
                  <a:gd name="connsiteY8" fmla="*/ 2532733 h 3560095"/>
                  <a:gd name="connsiteX9" fmla="*/ 863455 w 1826639"/>
                  <a:gd name="connsiteY9" fmla="*/ 2696826 h 3560095"/>
                  <a:gd name="connsiteX10" fmla="*/ 1056092 w 1826639"/>
                  <a:gd name="connsiteY10" fmla="*/ 2975070 h 3560095"/>
                  <a:gd name="connsiteX11" fmla="*/ 1056092 w 1826639"/>
                  <a:gd name="connsiteY11" fmla="*/ 3217641 h 3560095"/>
                  <a:gd name="connsiteX12" fmla="*/ 1291537 w 1826639"/>
                  <a:gd name="connsiteY12" fmla="*/ 3445944 h 3560095"/>
                  <a:gd name="connsiteX13" fmla="*/ 1662541 w 1826639"/>
                  <a:gd name="connsiteY13" fmla="*/ 3403137 h 3560095"/>
                  <a:gd name="connsiteX14" fmla="*/ 1826639 w 1826639"/>
                  <a:gd name="connsiteY14" fmla="*/ 3560095 h 3560095"/>
                  <a:gd name="connsiteX0" fmla="*/ 92984 w 1791041"/>
                  <a:gd name="connsiteY0" fmla="*/ 0 h 3560095"/>
                  <a:gd name="connsiteX1" fmla="*/ 233 w 1791041"/>
                  <a:gd name="connsiteY1" fmla="*/ 256841 h 3560095"/>
                  <a:gd name="connsiteX2" fmla="*/ 121523 w 1791041"/>
                  <a:gd name="connsiteY2" fmla="*/ 378126 h 3560095"/>
                  <a:gd name="connsiteX3" fmla="*/ 285620 w 1791041"/>
                  <a:gd name="connsiteY3" fmla="*/ 763387 h 3560095"/>
                  <a:gd name="connsiteX4" fmla="*/ 314159 w 1791041"/>
                  <a:gd name="connsiteY4" fmla="*/ 998824 h 3560095"/>
                  <a:gd name="connsiteX5" fmla="*/ 364102 w 1791041"/>
                  <a:gd name="connsiteY5" fmla="*/ 1248530 h 3560095"/>
                  <a:gd name="connsiteX6" fmla="*/ 599547 w 1791041"/>
                  <a:gd name="connsiteY6" fmla="*/ 1519640 h 3560095"/>
                  <a:gd name="connsiteX7" fmla="*/ 749375 w 1791041"/>
                  <a:gd name="connsiteY7" fmla="*/ 2225951 h 3560095"/>
                  <a:gd name="connsiteX8" fmla="*/ 856396 w 1791041"/>
                  <a:gd name="connsiteY8" fmla="*/ 2532733 h 3560095"/>
                  <a:gd name="connsiteX9" fmla="*/ 827857 w 1791041"/>
                  <a:gd name="connsiteY9" fmla="*/ 2696826 h 3560095"/>
                  <a:gd name="connsiteX10" fmla="*/ 1020494 w 1791041"/>
                  <a:gd name="connsiteY10" fmla="*/ 2975070 h 3560095"/>
                  <a:gd name="connsiteX11" fmla="*/ 1020494 w 1791041"/>
                  <a:gd name="connsiteY11" fmla="*/ 3217641 h 3560095"/>
                  <a:gd name="connsiteX12" fmla="*/ 1255939 w 1791041"/>
                  <a:gd name="connsiteY12" fmla="*/ 3445944 h 3560095"/>
                  <a:gd name="connsiteX13" fmla="*/ 1626943 w 1791041"/>
                  <a:gd name="connsiteY13" fmla="*/ 3403137 h 3560095"/>
                  <a:gd name="connsiteX14" fmla="*/ 1791041 w 1791041"/>
                  <a:gd name="connsiteY14" fmla="*/ 3560095 h 3560095"/>
                  <a:gd name="connsiteX0" fmla="*/ 92751 w 1790808"/>
                  <a:gd name="connsiteY0" fmla="*/ 0 h 3560095"/>
                  <a:gd name="connsiteX1" fmla="*/ 0 w 1790808"/>
                  <a:gd name="connsiteY1" fmla="*/ 256841 h 3560095"/>
                  <a:gd name="connsiteX2" fmla="*/ 92751 w 1790808"/>
                  <a:gd name="connsiteY2" fmla="*/ 420933 h 3560095"/>
                  <a:gd name="connsiteX3" fmla="*/ 285387 w 1790808"/>
                  <a:gd name="connsiteY3" fmla="*/ 763387 h 3560095"/>
                  <a:gd name="connsiteX4" fmla="*/ 313926 w 1790808"/>
                  <a:gd name="connsiteY4" fmla="*/ 998824 h 3560095"/>
                  <a:gd name="connsiteX5" fmla="*/ 363869 w 1790808"/>
                  <a:gd name="connsiteY5" fmla="*/ 1248530 h 3560095"/>
                  <a:gd name="connsiteX6" fmla="*/ 599314 w 1790808"/>
                  <a:gd name="connsiteY6" fmla="*/ 1519640 h 3560095"/>
                  <a:gd name="connsiteX7" fmla="*/ 749142 w 1790808"/>
                  <a:gd name="connsiteY7" fmla="*/ 2225951 h 3560095"/>
                  <a:gd name="connsiteX8" fmla="*/ 856163 w 1790808"/>
                  <a:gd name="connsiteY8" fmla="*/ 2532733 h 3560095"/>
                  <a:gd name="connsiteX9" fmla="*/ 827624 w 1790808"/>
                  <a:gd name="connsiteY9" fmla="*/ 2696826 h 3560095"/>
                  <a:gd name="connsiteX10" fmla="*/ 1020261 w 1790808"/>
                  <a:gd name="connsiteY10" fmla="*/ 2975070 h 3560095"/>
                  <a:gd name="connsiteX11" fmla="*/ 1020261 w 1790808"/>
                  <a:gd name="connsiteY11" fmla="*/ 3217641 h 3560095"/>
                  <a:gd name="connsiteX12" fmla="*/ 1255706 w 1790808"/>
                  <a:gd name="connsiteY12" fmla="*/ 3445944 h 3560095"/>
                  <a:gd name="connsiteX13" fmla="*/ 1626710 w 1790808"/>
                  <a:gd name="connsiteY13" fmla="*/ 3403137 h 3560095"/>
                  <a:gd name="connsiteX14" fmla="*/ 1790808 w 1790808"/>
                  <a:gd name="connsiteY14" fmla="*/ 3560095 h 3560095"/>
                  <a:gd name="connsiteX0" fmla="*/ 92751 w 1790808"/>
                  <a:gd name="connsiteY0" fmla="*/ 0 h 3560095"/>
                  <a:gd name="connsiteX1" fmla="*/ 0 w 1790808"/>
                  <a:gd name="connsiteY1" fmla="*/ 256841 h 3560095"/>
                  <a:gd name="connsiteX2" fmla="*/ 92751 w 1790808"/>
                  <a:gd name="connsiteY2" fmla="*/ 420933 h 3560095"/>
                  <a:gd name="connsiteX3" fmla="*/ 285387 w 1790808"/>
                  <a:gd name="connsiteY3" fmla="*/ 763387 h 3560095"/>
                  <a:gd name="connsiteX4" fmla="*/ 313926 w 1790808"/>
                  <a:gd name="connsiteY4" fmla="*/ 998824 h 3560095"/>
                  <a:gd name="connsiteX5" fmla="*/ 363869 w 1790808"/>
                  <a:gd name="connsiteY5" fmla="*/ 1248530 h 3560095"/>
                  <a:gd name="connsiteX6" fmla="*/ 363870 w 1790808"/>
                  <a:gd name="connsiteY6" fmla="*/ 1769346 h 3560095"/>
                  <a:gd name="connsiteX7" fmla="*/ 749142 w 1790808"/>
                  <a:gd name="connsiteY7" fmla="*/ 2225951 h 3560095"/>
                  <a:gd name="connsiteX8" fmla="*/ 856163 w 1790808"/>
                  <a:gd name="connsiteY8" fmla="*/ 2532733 h 3560095"/>
                  <a:gd name="connsiteX9" fmla="*/ 827624 w 1790808"/>
                  <a:gd name="connsiteY9" fmla="*/ 2696826 h 3560095"/>
                  <a:gd name="connsiteX10" fmla="*/ 1020261 w 1790808"/>
                  <a:gd name="connsiteY10" fmla="*/ 2975070 h 3560095"/>
                  <a:gd name="connsiteX11" fmla="*/ 1020261 w 1790808"/>
                  <a:gd name="connsiteY11" fmla="*/ 3217641 h 3560095"/>
                  <a:gd name="connsiteX12" fmla="*/ 1255706 w 1790808"/>
                  <a:gd name="connsiteY12" fmla="*/ 3445944 h 3560095"/>
                  <a:gd name="connsiteX13" fmla="*/ 1626710 w 1790808"/>
                  <a:gd name="connsiteY13" fmla="*/ 3403137 h 3560095"/>
                  <a:gd name="connsiteX14" fmla="*/ 1790808 w 1790808"/>
                  <a:gd name="connsiteY14" fmla="*/ 3560095 h 3560095"/>
                  <a:gd name="connsiteX0" fmla="*/ 92751 w 1790808"/>
                  <a:gd name="connsiteY0" fmla="*/ 0 h 3560095"/>
                  <a:gd name="connsiteX1" fmla="*/ 0 w 1790808"/>
                  <a:gd name="connsiteY1" fmla="*/ 256841 h 3560095"/>
                  <a:gd name="connsiteX2" fmla="*/ 92751 w 1790808"/>
                  <a:gd name="connsiteY2" fmla="*/ 420933 h 3560095"/>
                  <a:gd name="connsiteX3" fmla="*/ 285387 w 1790808"/>
                  <a:gd name="connsiteY3" fmla="*/ 763387 h 3560095"/>
                  <a:gd name="connsiteX4" fmla="*/ 313926 w 1790808"/>
                  <a:gd name="connsiteY4" fmla="*/ 998824 h 3560095"/>
                  <a:gd name="connsiteX5" fmla="*/ 363869 w 1790808"/>
                  <a:gd name="connsiteY5" fmla="*/ 1248530 h 3560095"/>
                  <a:gd name="connsiteX6" fmla="*/ 634988 w 1790808"/>
                  <a:gd name="connsiteY6" fmla="*/ 1648060 h 3560095"/>
                  <a:gd name="connsiteX7" fmla="*/ 749142 w 1790808"/>
                  <a:gd name="connsiteY7" fmla="*/ 2225951 h 3560095"/>
                  <a:gd name="connsiteX8" fmla="*/ 856163 w 1790808"/>
                  <a:gd name="connsiteY8" fmla="*/ 2532733 h 3560095"/>
                  <a:gd name="connsiteX9" fmla="*/ 827624 w 1790808"/>
                  <a:gd name="connsiteY9" fmla="*/ 2696826 h 3560095"/>
                  <a:gd name="connsiteX10" fmla="*/ 1020261 w 1790808"/>
                  <a:gd name="connsiteY10" fmla="*/ 2975070 h 3560095"/>
                  <a:gd name="connsiteX11" fmla="*/ 1020261 w 1790808"/>
                  <a:gd name="connsiteY11" fmla="*/ 3217641 h 3560095"/>
                  <a:gd name="connsiteX12" fmla="*/ 1255706 w 1790808"/>
                  <a:gd name="connsiteY12" fmla="*/ 3445944 h 3560095"/>
                  <a:gd name="connsiteX13" fmla="*/ 1626710 w 1790808"/>
                  <a:gd name="connsiteY13" fmla="*/ 3403137 h 3560095"/>
                  <a:gd name="connsiteX14" fmla="*/ 1790808 w 1790808"/>
                  <a:gd name="connsiteY14" fmla="*/ 3560095 h 3560095"/>
                  <a:gd name="connsiteX0" fmla="*/ 92751 w 1790808"/>
                  <a:gd name="connsiteY0" fmla="*/ 0 h 3560095"/>
                  <a:gd name="connsiteX1" fmla="*/ 0 w 1790808"/>
                  <a:gd name="connsiteY1" fmla="*/ 256841 h 3560095"/>
                  <a:gd name="connsiteX2" fmla="*/ 92751 w 1790808"/>
                  <a:gd name="connsiteY2" fmla="*/ 420933 h 3560095"/>
                  <a:gd name="connsiteX3" fmla="*/ 285387 w 1790808"/>
                  <a:gd name="connsiteY3" fmla="*/ 763387 h 3560095"/>
                  <a:gd name="connsiteX4" fmla="*/ 313926 w 1790808"/>
                  <a:gd name="connsiteY4" fmla="*/ 998824 h 3560095"/>
                  <a:gd name="connsiteX5" fmla="*/ 363869 w 1790808"/>
                  <a:gd name="connsiteY5" fmla="*/ 1248530 h 3560095"/>
                  <a:gd name="connsiteX6" fmla="*/ 634988 w 1790808"/>
                  <a:gd name="connsiteY6" fmla="*/ 1648060 h 3560095"/>
                  <a:gd name="connsiteX7" fmla="*/ 927509 w 1790808"/>
                  <a:gd name="connsiteY7" fmla="*/ 2140338 h 3560095"/>
                  <a:gd name="connsiteX8" fmla="*/ 856163 w 1790808"/>
                  <a:gd name="connsiteY8" fmla="*/ 2532733 h 3560095"/>
                  <a:gd name="connsiteX9" fmla="*/ 827624 w 1790808"/>
                  <a:gd name="connsiteY9" fmla="*/ 2696826 h 3560095"/>
                  <a:gd name="connsiteX10" fmla="*/ 1020261 w 1790808"/>
                  <a:gd name="connsiteY10" fmla="*/ 2975070 h 3560095"/>
                  <a:gd name="connsiteX11" fmla="*/ 1020261 w 1790808"/>
                  <a:gd name="connsiteY11" fmla="*/ 3217641 h 3560095"/>
                  <a:gd name="connsiteX12" fmla="*/ 1255706 w 1790808"/>
                  <a:gd name="connsiteY12" fmla="*/ 3445944 h 3560095"/>
                  <a:gd name="connsiteX13" fmla="*/ 1626710 w 1790808"/>
                  <a:gd name="connsiteY13" fmla="*/ 3403137 h 3560095"/>
                  <a:gd name="connsiteX14" fmla="*/ 1790808 w 1790808"/>
                  <a:gd name="connsiteY14" fmla="*/ 3560095 h 3560095"/>
                  <a:gd name="connsiteX0" fmla="*/ 92751 w 1790808"/>
                  <a:gd name="connsiteY0" fmla="*/ 0 h 3560095"/>
                  <a:gd name="connsiteX1" fmla="*/ 0 w 1790808"/>
                  <a:gd name="connsiteY1" fmla="*/ 256841 h 3560095"/>
                  <a:gd name="connsiteX2" fmla="*/ 92751 w 1790808"/>
                  <a:gd name="connsiteY2" fmla="*/ 420933 h 3560095"/>
                  <a:gd name="connsiteX3" fmla="*/ 285387 w 1790808"/>
                  <a:gd name="connsiteY3" fmla="*/ 763387 h 3560095"/>
                  <a:gd name="connsiteX4" fmla="*/ 313926 w 1790808"/>
                  <a:gd name="connsiteY4" fmla="*/ 998824 h 3560095"/>
                  <a:gd name="connsiteX5" fmla="*/ 363869 w 1790808"/>
                  <a:gd name="connsiteY5" fmla="*/ 1248530 h 3560095"/>
                  <a:gd name="connsiteX6" fmla="*/ 634988 w 1790808"/>
                  <a:gd name="connsiteY6" fmla="*/ 1648060 h 3560095"/>
                  <a:gd name="connsiteX7" fmla="*/ 927509 w 1790808"/>
                  <a:gd name="connsiteY7" fmla="*/ 2140338 h 3560095"/>
                  <a:gd name="connsiteX8" fmla="*/ 1013127 w 1790808"/>
                  <a:gd name="connsiteY8" fmla="*/ 2561271 h 3560095"/>
                  <a:gd name="connsiteX9" fmla="*/ 827624 w 1790808"/>
                  <a:gd name="connsiteY9" fmla="*/ 2696826 h 3560095"/>
                  <a:gd name="connsiteX10" fmla="*/ 1020261 w 1790808"/>
                  <a:gd name="connsiteY10" fmla="*/ 2975070 h 3560095"/>
                  <a:gd name="connsiteX11" fmla="*/ 1020261 w 1790808"/>
                  <a:gd name="connsiteY11" fmla="*/ 3217641 h 3560095"/>
                  <a:gd name="connsiteX12" fmla="*/ 1255706 w 1790808"/>
                  <a:gd name="connsiteY12" fmla="*/ 3445944 h 3560095"/>
                  <a:gd name="connsiteX13" fmla="*/ 1626710 w 1790808"/>
                  <a:gd name="connsiteY13" fmla="*/ 3403137 h 3560095"/>
                  <a:gd name="connsiteX14" fmla="*/ 1790808 w 1790808"/>
                  <a:gd name="connsiteY14" fmla="*/ 3560095 h 3560095"/>
                  <a:gd name="connsiteX0" fmla="*/ 92751 w 1790808"/>
                  <a:gd name="connsiteY0" fmla="*/ 0 h 3560095"/>
                  <a:gd name="connsiteX1" fmla="*/ 0 w 1790808"/>
                  <a:gd name="connsiteY1" fmla="*/ 256841 h 3560095"/>
                  <a:gd name="connsiteX2" fmla="*/ 92751 w 1790808"/>
                  <a:gd name="connsiteY2" fmla="*/ 420933 h 3560095"/>
                  <a:gd name="connsiteX3" fmla="*/ 285387 w 1790808"/>
                  <a:gd name="connsiteY3" fmla="*/ 763387 h 3560095"/>
                  <a:gd name="connsiteX4" fmla="*/ 313926 w 1790808"/>
                  <a:gd name="connsiteY4" fmla="*/ 998824 h 3560095"/>
                  <a:gd name="connsiteX5" fmla="*/ 363869 w 1790808"/>
                  <a:gd name="connsiteY5" fmla="*/ 1248530 h 3560095"/>
                  <a:gd name="connsiteX6" fmla="*/ 634988 w 1790808"/>
                  <a:gd name="connsiteY6" fmla="*/ 1648060 h 3560095"/>
                  <a:gd name="connsiteX7" fmla="*/ 927509 w 1790808"/>
                  <a:gd name="connsiteY7" fmla="*/ 2140338 h 3560095"/>
                  <a:gd name="connsiteX8" fmla="*/ 1013127 w 1790808"/>
                  <a:gd name="connsiteY8" fmla="*/ 2561271 h 3560095"/>
                  <a:gd name="connsiteX9" fmla="*/ 1027396 w 1790808"/>
                  <a:gd name="connsiteY9" fmla="*/ 2825247 h 3560095"/>
                  <a:gd name="connsiteX10" fmla="*/ 1020261 w 1790808"/>
                  <a:gd name="connsiteY10" fmla="*/ 2975070 h 3560095"/>
                  <a:gd name="connsiteX11" fmla="*/ 1020261 w 1790808"/>
                  <a:gd name="connsiteY11" fmla="*/ 3217641 h 3560095"/>
                  <a:gd name="connsiteX12" fmla="*/ 1255706 w 1790808"/>
                  <a:gd name="connsiteY12" fmla="*/ 3445944 h 3560095"/>
                  <a:gd name="connsiteX13" fmla="*/ 1626710 w 1790808"/>
                  <a:gd name="connsiteY13" fmla="*/ 3403137 h 3560095"/>
                  <a:gd name="connsiteX14" fmla="*/ 1790808 w 1790808"/>
                  <a:gd name="connsiteY14" fmla="*/ 3560095 h 3560095"/>
                  <a:gd name="connsiteX0" fmla="*/ 92751 w 1790808"/>
                  <a:gd name="connsiteY0" fmla="*/ 0 h 3560095"/>
                  <a:gd name="connsiteX1" fmla="*/ 0 w 1790808"/>
                  <a:gd name="connsiteY1" fmla="*/ 256841 h 3560095"/>
                  <a:gd name="connsiteX2" fmla="*/ 92751 w 1790808"/>
                  <a:gd name="connsiteY2" fmla="*/ 420933 h 3560095"/>
                  <a:gd name="connsiteX3" fmla="*/ 285387 w 1790808"/>
                  <a:gd name="connsiteY3" fmla="*/ 763387 h 3560095"/>
                  <a:gd name="connsiteX4" fmla="*/ 313926 w 1790808"/>
                  <a:gd name="connsiteY4" fmla="*/ 998824 h 3560095"/>
                  <a:gd name="connsiteX5" fmla="*/ 363869 w 1790808"/>
                  <a:gd name="connsiteY5" fmla="*/ 1248530 h 3560095"/>
                  <a:gd name="connsiteX6" fmla="*/ 634988 w 1790808"/>
                  <a:gd name="connsiteY6" fmla="*/ 1648060 h 3560095"/>
                  <a:gd name="connsiteX7" fmla="*/ 927509 w 1790808"/>
                  <a:gd name="connsiteY7" fmla="*/ 2140338 h 3560095"/>
                  <a:gd name="connsiteX8" fmla="*/ 1013127 w 1790808"/>
                  <a:gd name="connsiteY8" fmla="*/ 2561271 h 3560095"/>
                  <a:gd name="connsiteX9" fmla="*/ 1063069 w 1790808"/>
                  <a:gd name="connsiteY9" fmla="*/ 2832381 h 3560095"/>
                  <a:gd name="connsiteX10" fmla="*/ 1020261 w 1790808"/>
                  <a:gd name="connsiteY10" fmla="*/ 2975070 h 3560095"/>
                  <a:gd name="connsiteX11" fmla="*/ 1020261 w 1790808"/>
                  <a:gd name="connsiteY11" fmla="*/ 3217641 h 3560095"/>
                  <a:gd name="connsiteX12" fmla="*/ 1255706 w 1790808"/>
                  <a:gd name="connsiteY12" fmla="*/ 3445944 h 3560095"/>
                  <a:gd name="connsiteX13" fmla="*/ 1626710 w 1790808"/>
                  <a:gd name="connsiteY13" fmla="*/ 3403137 h 3560095"/>
                  <a:gd name="connsiteX14" fmla="*/ 1790808 w 1790808"/>
                  <a:gd name="connsiteY14" fmla="*/ 3560095 h 3560095"/>
                  <a:gd name="connsiteX0" fmla="*/ 92751 w 1790808"/>
                  <a:gd name="connsiteY0" fmla="*/ 0 h 3560095"/>
                  <a:gd name="connsiteX1" fmla="*/ 0 w 1790808"/>
                  <a:gd name="connsiteY1" fmla="*/ 256841 h 3560095"/>
                  <a:gd name="connsiteX2" fmla="*/ 92751 w 1790808"/>
                  <a:gd name="connsiteY2" fmla="*/ 420933 h 3560095"/>
                  <a:gd name="connsiteX3" fmla="*/ 285387 w 1790808"/>
                  <a:gd name="connsiteY3" fmla="*/ 763387 h 3560095"/>
                  <a:gd name="connsiteX4" fmla="*/ 313926 w 1790808"/>
                  <a:gd name="connsiteY4" fmla="*/ 998824 h 3560095"/>
                  <a:gd name="connsiteX5" fmla="*/ 363869 w 1790808"/>
                  <a:gd name="connsiteY5" fmla="*/ 1248530 h 3560095"/>
                  <a:gd name="connsiteX6" fmla="*/ 634988 w 1790808"/>
                  <a:gd name="connsiteY6" fmla="*/ 1648060 h 3560095"/>
                  <a:gd name="connsiteX7" fmla="*/ 927509 w 1790808"/>
                  <a:gd name="connsiteY7" fmla="*/ 2140338 h 3560095"/>
                  <a:gd name="connsiteX8" fmla="*/ 1013127 w 1790808"/>
                  <a:gd name="connsiteY8" fmla="*/ 2561271 h 3560095"/>
                  <a:gd name="connsiteX9" fmla="*/ 1063069 w 1790808"/>
                  <a:gd name="connsiteY9" fmla="*/ 2832381 h 3560095"/>
                  <a:gd name="connsiteX10" fmla="*/ 1084473 w 1790808"/>
                  <a:gd name="connsiteY10" fmla="*/ 3025011 h 3560095"/>
                  <a:gd name="connsiteX11" fmla="*/ 1020261 w 1790808"/>
                  <a:gd name="connsiteY11" fmla="*/ 3217641 h 3560095"/>
                  <a:gd name="connsiteX12" fmla="*/ 1255706 w 1790808"/>
                  <a:gd name="connsiteY12" fmla="*/ 3445944 h 3560095"/>
                  <a:gd name="connsiteX13" fmla="*/ 1626710 w 1790808"/>
                  <a:gd name="connsiteY13" fmla="*/ 3403137 h 3560095"/>
                  <a:gd name="connsiteX14" fmla="*/ 1790808 w 1790808"/>
                  <a:gd name="connsiteY14" fmla="*/ 3560095 h 3560095"/>
                  <a:gd name="connsiteX0" fmla="*/ 92751 w 1790808"/>
                  <a:gd name="connsiteY0" fmla="*/ 0 h 3560095"/>
                  <a:gd name="connsiteX1" fmla="*/ 0 w 1790808"/>
                  <a:gd name="connsiteY1" fmla="*/ 256841 h 3560095"/>
                  <a:gd name="connsiteX2" fmla="*/ 92751 w 1790808"/>
                  <a:gd name="connsiteY2" fmla="*/ 420933 h 3560095"/>
                  <a:gd name="connsiteX3" fmla="*/ 285387 w 1790808"/>
                  <a:gd name="connsiteY3" fmla="*/ 763387 h 3560095"/>
                  <a:gd name="connsiteX4" fmla="*/ 313926 w 1790808"/>
                  <a:gd name="connsiteY4" fmla="*/ 998824 h 3560095"/>
                  <a:gd name="connsiteX5" fmla="*/ 363869 w 1790808"/>
                  <a:gd name="connsiteY5" fmla="*/ 1248530 h 3560095"/>
                  <a:gd name="connsiteX6" fmla="*/ 634988 w 1790808"/>
                  <a:gd name="connsiteY6" fmla="*/ 1648060 h 3560095"/>
                  <a:gd name="connsiteX7" fmla="*/ 927509 w 1790808"/>
                  <a:gd name="connsiteY7" fmla="*/ 2140338 h 3560095"/>
                  <a:gd name="connsiteX8" fmla="*/ 1013127 w 1790808"/>
                  <a:gd name="connsiteY8" fmla="*/ 2561271 h 3560095"/>
                  <a:gd name="connsiteX9" fmla="*/ 1063069 w 1790808"/>
                  <a:gd name="connsiteY9" fmla="*/ 2832381 h 3560095"/>
                  <a:gd name="connsiteX10" fmla="*/ 1084473 w 1790808"/>
                  <a:gd name="connsiteY10" fmla="*/ 3025011 h 3560095"/>
                  <a:gd name="connsiteX11" fmla="*/ 1120147 w 1790808"/>
                  <a:gd name="connsiteY11" fmla="*/ 3231910 h 3560095"/>
                  <a:gd name="connsiteX12" fmla="*/ 1255706 w 1790808"/>
                  <a:gd name="connsiteY12" fmla="*/ 3445944 h 3560095"/>
                  <a:gd name="connsiteX13" fmla="*/ 1626710 w 1790808"/>
                  <a:gd name="connsiteY13" fmla="*/ 3403137 h 3560095"/>
                  <a:gd name="connsiteX14" fmla="*/ 1790808 w 1790808"/>
                  <a:gd name="connsiteY14" fmla="*/ 3560095 h 3560095"/>
                  <a:gd name="connsiteX0" fmla="*/ 92751 w 1790808"/>
                  <a:gd name="connsiteY0" fmla="*/ 0 h 3560095"/>
                  <a:gd name="connsiteX1" fmla="*/ 0 w 1790808"/>
                  <a:gd name="connsiteY1" fmla="*/ 256841 h 3560095"/>
                  <a:gd name="connsiteX2" fmla="*/ 92751 w 1790808"/>
                  <a:gd name="connsiteY2" fmla="*/ 420933 h 3560095"/>
                  <a:gd name="connsiteX3" fmla="*/ 285387 w 1790808"/>
                  <a:gd name="connsiteY3" fmla="*/ 763387 h 3560095"/>
                  <a:gd name="connsiteX4" fmla="*/ 313926 w 1790808"/>
                  <a:gd name="connsiteY4" fmla="*/ 998824 h 3560095"/>
                  <a:gd name="connsiteX5" fmla="*/ 363869 w 1790808"/>
                  <a:gd name="connsiteY5" fmla="*/ 1248530 h 3560095"/>
                  <a:gd name="connsiteX6" fmla="*/ 634988 w 1790808"/>
                  <a:gd name="connsiteY6" fmla="*/ 1648060 h 3560095"/>
                  <a:gd name="connsiteX7" fmla="*/ 927509 w 1790808"/>
                  <a:gd name="connsiteY7" fmla="*/ 2140338 h 3560095"/>
                  <a:gd name="connsiteX8" fmla="*/ 1013127 w 1790808"/>
                  <a:gd name="connsiteY8" fmla="*/ 2561271 h 3560095"/>
                  <a:gd name="connsiteX9" fmla="*/ 1063069 w 1790808"/>
                  <a:gd name="connsiteY9" fmla="*/ 2832381 h 3560095"/>
                  <a:gd name="connsiteX10" fmla="*/ 1084473 w 1790808"/>
                  <a:gd name="connsiteY10" fmla="*/ 3025011 h 3560095"/>
                  <a:gd name="connsiteX11" fmla="*/ 1120147 w 1790808"/>
                  <a:gd name="connsiteY11" fmla="*/ 3231910 h 3560095"/>
                  <a:gd name="connsiteX12" fmla="*/ 1327053 w 1790808"/>
                  <a:gd name="connsiteY12" fmla="*/ 3403137 h 3560095"/>
                  <a:gd name="connsiteX13" fmla="*/ 1626710 w 1790808"/>
                  <a:gd name="connsiteY13" fmla="*/ 3403137 h 3560095"/>
                  <a:gd name="connsiteX14" fmla="*/ 1790808 w 1790808"/>
                  <a:gd name="connsiteY14" fmla="*/ 3560095 h 3560095"/>
                  <a:gd name="connsiteX0" fmla="*/ 92751 w 1790808"/>
                  <a:gd name="connsiteY0" fmla="*/ 0 h 3560095"/>
                  <a:gd name="connsiteX1" fmla="*/ 0 w 1790808"/>
                  <a:gd name="connsiteY1" fmla="*/ 256841 h 3560095"/>
                  <a:gd name="connsiteX2" fmla="*/ 92751 w 1790808"/>
                  <a:gd name="connsiteY2" fmla="*/ 420933 h 3560095"/>
                  <a:gd name="connsiteX3" fmla="*/ 285387 w 1790808"/>
                  <a:gd name="connsiteY3" fmla="*/ 763387 h 3560095"/>
                  <a:gd name="connsiteX4" fmla="*/ 313926 w 1790808"/>
                  <a:gd name="connsiteY4" fmla="*/ 998824 h 3560095"/>
                  <a:gd name="connsiteX5" fmla="*/ 363869 w 1790808"/>
                  <a:gd name="connsiteY5" fmla="*/ 1248530 h 3560095"/>
                  <a:gd name="connsiteX6" fmla="*/ 634988 w 1790808"/>
                  <a:gd name="connsiteY6" fmla="*/ 1648060 h 3560095"/>
                  <a:gd name="connsiteX7" fmla="*/ 927509 w 1790808"/>
                  <a:gd name="connsiteY7" fmla="*/ 2140338 h 3560095"/>
                  <a:gd name="connsiteX8" fmla="*/ 1013127 w 1790808"/>
                  <a:gd name="connsiteY8" fmla="*/ 2561271 h 3560095"/>
                  <a:gd name="connsiteX9" fmla="*/ 1205763 w 1790808"/>
                  <a:gd name="connsiteY9" fmla="*/ 2882322 h 3560095"/>
                  <a:gd name="connsiteX10" fmla="*/ 1084473 w 1790808"/>
                  <a:gd name="connsiteY10" fmla="*/ 3025011 h 3560095"/>
                  <a:gd name="connsiteX11" fmla="*/ 1120147 w 1790808"/>
                  <a:gd name="connsiteY11" fmla="*/ 3231910 h 3560095"/>
                  <a:gd name="connsiteX12" fmla="*/ 1327053 w 1790808"/>
                  <a:gd name="connsiteY12" fmla="*/ 3403137 h 3560095"/>
                  <a:gd name="connsiteX13" fmla="*/ 1626710 w 1790808"/>
                  <a:gd name="connsiteY13" fmla="*/ 3403137 h 3560095"/>
                  <a:gd name="connsiteX14" fmla="*/ 1790808 w 1790808"/>
                  <a:gd name="connsiteY14" fmla="*/ 3560095 h 3560095"/>
                  <a:gd name="connsiteX0" fmla="*/ 92751 w 1790808"/>
                  <a:gd name="connsiteY0" fmla="*/ 0 h 3560095"/>
                  <a:gd name="connsiteX1" fmla="*/ 0 w 1790808"/>
                  <a:gd name="connsiteY1" fmla="*/ 256841 h 3560095"/>
                  <a:gd name="connsiteX2" fmla="*/ 92751 w 1790808"/>
                  <a:gd name="connsiteY2" fmla="*/ 420933 h 3560095"/>
                  <a:gd name="connsiteX3" fmla="*/ 285387 w 1790808"/>
                  <a:gd name="connsiteY3" fmla="*/ 763387 h 3560095"/>
                  <a:gd name="connsiteX4" fmla="*/ 313926 w 1790808"/>
                  <a:gd name="connsiteY4" fmla="*/ 998824 h 3560095"/>
                  <a:gd name="connsiteX5" fmla="*/ 363869 w 1790808"/>
                  <a:gd name="connsiteY5" fmla="*/ 1248530 h 3560095"/>
                  <a:gd name="connsiteX6" fmla="*/ 634988 w 1790808"/>
                  <a:gd name="connsiteY6" fmla="*/ 1648060 h 3560095"/>
                  <a:gd name="connsiteX7" fmla="*/ 927509 w 1790808"/>
                  <a:gd name="connsiteY7" fmla="*/ 2140338 h 3560095"/>
                  <a:gd name="connsiteX8" fmla="*/ 1013127 w 1790808"/>
                  <a:gd name="connsiteY8" fmla="*/ 2561271 h 3560095"/>
                  <a:gd name="connsiteX9" fmla="*/ 1113012 w 1790808"/>
                  <a:gd name="connsiteY9" fmla="*/ 2868053 h 3560095"/>
                  <a:gd name="connsiteX10" fmla="*/ 1084473 w 1790808"/>
                  <a:gd name="connsiteY10" fmla="*/ 3025011 h 3560095"/>
                  <a:gd name="connsiteX11" fmla="*/ 1120147 w 1790808"/>
                  <a:gd name="connsiteY11" fmla="*/ 3231910 h 3560095"/>
                  <a:gd name="connsiteX12" fmla="*/ 1327053 w 1790808"/>
                  <a:gd name="connsiteY12" fmla="*/ 3403137 h 3560095"/>
                  <a:gd name="connsiteX13" fmla="*/ 1626710 w 1790808"/>
                  <a:gd name="connsiteY13" fmla="*/ 3403137 h 3560095"/>
                  <a:gd name="connsiteX14" fmla="*/ 1790808 w 1790808"/>
                  <a:gd name="connsiteY14" fmla="*/ 3560095 h 3560095"/>
                  <a:gd name="connsiteX0" fmla="*/ 92751 w 1790808"/>
                  <a:gd name="connsiteY0" fmla="*/ 0 h 3560095"/>
                  <a:gd name="connsiteX1" fmla="*/ 0 w 1790808"/>
                  <a:gd name="connsiteY1" fmla="*/ 256841 h 3560095"/>
                  <a:gd name="connsiteX2" fmla="*/ 92751 w 1790808"/>
                  <a:gd name="connsiteY2" fmla="*/ 420933 h 3560095"/>
                  <a:gd name="connsiteX3" fmla="*/ 285387 w 1790808"/>
                  <a:gd name="connsiteY3" fmla="*/ 763387 h 3560095"/>
                  <a:gd name="connsiteX4" fmla="*/ 313926 w 1790808"/>
                  <a:gd name="connsiteY4" fmla="*/ 998824 h 3560095"/>
                  <a:gd name="connsiteX5" fmla="*/ 363869 w 1790808"/>
                  <a:gd name="connsiteY5" fmla="*/ 1248530 h 3560095"/>
                  <a:gd name="connsiteX6" fmla="*/ 634988 w 1790808"/>
                  <a:gd name="connsiteY6" fmla="*/ 1648060 h 3560095"/>
                  <a:gd name="connsiteX7" fmla="*/ 927509 w 1790808"/>
                  <a:gd name="connsiteY7" fmla="*/ 2140338 h 3560095"/>
                  <a:gd name="connsiteX8" fmla="*/ 1013127 w 1790808"/>
                  <a:gd name="connsiteY8" fmla="*/ 2561271 h 3560095"/>
                  <a:gd name="connsiteX9" fmla="*/ 1113012 w 1790808"/>
                  <a:gd name="connsiteY9" fmla="*/ 2868053 h 3560095"/>
                  <a:gd name="connsiteX10" fmla="*/ 1141551 w 1790808"/>
                  <a:gd name="connsiteY10" fmla="*/ 3060683 h 3560095"/>
                  <a:gd name="connsiteX11" fmla="*/ 1120147 w 1790808"/>
                  <a:gd name="connsiteY11" fmla="*/ 3231910 h 3560095"/>
                  <a:gd name="connsiteX12" fmla="*/ 1327053 w 1790808"/>
                  <a:gd name="connsiteY12" fmla="*/ 3403137 h 3560095"/>
                  <a:gd name="connsiteX13" fmla="*/ 1626710 w 1790808"/>
                  <a:gd name="connsiteY13" fmla="*/ 3403137 h 3560095"/>
                  <a:gd name="connsiteX14" fmla="*/ 1790808 w 1790808"/>
                  <a:gd name="connsiteY14" fmla="*/ 3560095 h 3560095"/>
                  <a:gd name="connsiteX0" fmla="*/ 92751 w 1790808"/>
                  <a:gd name="connsiteY0" fmla="*/ 0 h 3560095"/>
                  <a:gd name="connsiteX1" fmla="*/ 0 w 1790808"/>
                  <a:gd name="connsiteY1" fmla="*/ 256841 h 3560095"/>
                  <a:gd name="connsiteX2" fmla="*/ 92751 w 1790808"/>
                  <a:gd name="connsiteY2" fmla="*/ 420933 h 3560095"/>
                  <a:gd name="connsiteX3" fmla="*/ 285387 w 1790808"/>
                  <a:gd name="connsiteY3" fmla="*/ 763387 h 3560095"/>
                  <a:gd name="connsiteX4" fmla="*/ 313926 w 1790808"/>
                  <a:gd name="connsiteY4" fmla="*/ 998824 h 3560095"/>
                  <a:gd name="connsiteX5" fmla="*/ 363869 w 1790808"/>
                  <a:gd name="connsiteY5" fmla="*/ 1248530 h 3560095"/>
                  <a:gd name="connsiteX6" fmla="*/ 634988 w 1790808"/>
                  <a:gd name="connsiteY6" fmla="*/ 1648060 h 3560095"/>
                  <a:gd name="connsiteX7" fmla="*/ 927509 w 1790808"/>
                  <a:gd name="connsiteY7" fmla="*/ 2140338 h 3560095"/>
                  <a:gd name="connsiteX8" fmla="*/ 1013127 w 1790808"/>
                  <a:gd name="connsiteY8" fmla="*/ 2561271 h 3560095"/>
                  <a:gd name="connsiteX9" fmla="*/ 1113012 w 1790808"/>
                  <a:gd name="connsiteY9" fmla="*/ 2868053 h 3560095"/>
                  <a:gd name="connsiteX10" fmla="*/ 1141551 w 1790808"/>
                  <a:gd name="connsiteY10" fmla="*/ 3060683 h 3560095"/>
                  <a:gd name="connsiteX11" fmla="*/ 1198629 w 1790808"/>
                  <a:gd name="connsiteY11" fmla="*/ 3231910 h 3560095"/>
                  <a:gd name="connsiteX12" fmla="*/ 1327053 w 1790808"/>
                  <a:gd name="connsiteY12" fmla="*/ 3403137 h 3560095"/>
                  <a:gd name="connsiteX13" fmla="*/ 1626710 w 1790808"/>
                  <a:gd name="connsiteY13" fmla="*/ 3403137 h 3560095"/>
                  <a:gd name="connsiteX14" fmla="*/ 1790808 w 1790808"/>
                  <a:gd name="connsiteY14" fmla="*/ 3560095 h 3560095"/>
                  <a:gd name="connsiteX0" fmla="*/ 92751 w 1790808"/>
                  <a:gd name="connsiteY0" fmla="*/ 0 h 3560095"/>
                  <a:gd name="connsiteX1" fmla="*/ 0 w 1790808"/>
                  <a:gd name="connsiteY1" fmla="*/ 256841 h 3560095"/>
                  <a:gd name="connsiteX2" fmla="*/ 92751 w 1790808"/>
                  <a:gd name="connsiteY2" fmla="*/ 420933 h 3560095"/>
                  <a:gd name="connsiteX3" fmla="*/ 285387 w 1790808"/>
                  <a:gd name="connsiteY3" fmla="*/ 763387 h 3560095"/>
                  <a:gd name="connsiteX4" fmla="*/ 313926 w 1790808"/>
                  <a:gd name="connsiteY4" fmla="*/ 998824 h 3560095"/>
                  <a:gd name="connsiteX5" fmla="*/ 363869 w 1790808"/>
                  <a:gd name="connsiteY5" fmla="*/ 1248530 h 3560095"/>
                  <a:gd name="connsiteX6" fmla="*/ 634988 w 1790808"/>
                  <a:gd name="connsiteY6" fmla="*/ 1648060 h 3560095"/>
                  <a:gd name="connsiteX7" fmla="*/ 927509 w 1790808"/>
                  <a:gd name="connsiteY7" fmla="*/ 2140338 h 3560095"/>
                  <a:gd name="connsiteX8" fmla="*/ 1013127 w 1790808"/>
                  <a:gd name="connsiteY8" fmla="*/ 2561271 h 3560095"/>
                  <a:gd name="connsiteX9" fmla="*/ 1113012 w 1790808"/>
                  <a:gd name="connsiteY9" fmla="*/ 2868053 h 3560095"/>
                  <a:gd name="connsiteX10" fmla="*/ 1141551 w 1790808"/>
                  <a:gd name="connsiteY10" fmla="*/ 3060683 h 3560095"/>
                  <a:gd name="connsiteX11" fmla="*/ 1198629 w 1790808"/>
                  <a:gd name="connsiteY11" fmla="*/ 3231910 h 3560095"/>
                  <a:gd name="connsiteX12" fmla="*/ 1362726 w 1790808"/>
                  <a:gd name="connsiteY12" fmla="*/ 3374600 h 3560095"/>
                  <a:gd name="connsiteX13" fmla="*/ 1626710 w 1790808"/>
                  <a:gd name="connsiteY13" fmla="*/ 3403137 h 3560095"/>
                  <a:gd name="connsiteX14" fmla="*/ 1790808 w 1790808"/>
                  <a:gd name="connsiteY14" fmla="*/ 3560095 h 3560095"/>
                  <a:gd name="connsiteX0" fmla="*/ 56238 w 1791554"/>
                  <a:gd name="connsiteY0" fmla="*/ 0 h 3489717"/>
                  <a:gd name="connsiteX1" fmla="*/ 746 w 1791554"/>
                  <a:gd name="connsiteY1" fmla="*/ 186463 h 3489717"/>
                  <a:gd name="connsiteX2" fmla="*/ 93497 w 1791554"/>
                  <a:gd name="connsiteY2" fmla="*/ 350555 h 3489717"/>
                  <a:gd name="connsiteX3" fmla="*/ 286133 w 1791554"/>
                  <a:gd name="connsiteY3" fmla="*/ 693009 h 3489717"/>
                  <a:gd name="connsiteX4" fmla="*/ 314672 w 1791554"/>
                  <a:gd name="connsiteY4" fmla="*/ 928446 h 3489717"/>
                  <a:gd name="connsiteX5" fmla="*/ 364615 w 1791554"/>
                  <a:gd name="connsiteY5" fmla="*/ 1178152 h 3489717"/>
                  <a:gd name="connsiteX6" fmla="*/ 635734 w 1791554"/>
                  <a:gd name="connsiteY6" fmla="*/ 1577682 h 3489717"/>
                  <a:gd name="connsiteX7" fmla="*/ 928255 w 1791554"/>
                  <a:gd name="connsiteY7" fmla="*/ 2069960 h 3489717"/>
                  <a:gd name="connsiteX8" fmla="*/ 1013873 w 1791554"/>
                  <a:gd name="connsiteY8" fmla="*/ 2490893 h 3489717"/>
                  <a:gd name="connsiteX9" fmla="*/ 1113758 w 1791554"/>
                  <a:gd name="connsiteY9" fmla="*/ 2797675 h 3489717"/>
                  <a:gd name="connsiteX10" fmla="*/ 1142297 w 1791554"/>
                  <a:gd name="connsiteY10" fmla="*/ 2990305 h 3489717"/>
                  <a:gd name="connsiteX11" fmla="*/ 1199375 w 1791554"/>
                  <a:gd name="connsiteY11" fmla="*/ 3161532 h 3489717"/>
                  <a:gd name="connsiteX12" fmla="*/ 1363472 w 1791554"/>
                  <a:gd name="connsiteY12" fmla="*/ 3304222 h 3489717"/>
                  <a:gd name="connsiteX13" fmla="*/ 1627456 w 1791554"/>
                  <a:gd name="connsiteY13" fmla="*/ 3332759 h 3489717"/>
                  <a:gd name="connsiteX14" fmla="*/ 1791554 w 1791554"/>
                  <a:gd name="connsiteY14" fmla="*/ 3489717 h 3489717"/>
                  <a:gd name="connsiteX0" fmla="*/ 0 w 1790808"/>
                  <a:gd name="connsiteY0" fmla="*/ 0 h 3303254"/>
                  <a:gd name="connsiteX1" fmla="*/ 92751 w 1790808"/>
                  <a:gd name="connsiteY1" fmla="*/ 164092 h 3303254"/>
                  <a:gd name="connsiteX2" fmla="*/ 285387 w 1790808"/>
                  <a:gd name="connsiteY2" fmla="*/ 506546 h 3303254"/>
                  <a:gd name="connsiteX3" fmla="*/ 313926 w 1790808"/>
                  <a:gd name="connsiteY3" fmla="*/ 741983 h 3303254"/>
                  <a:gd name="connsiteX4" fmla="*/ 363869 w 1790808"/>
                  <a:gd name="connsiteY4" fmla="*/ 991689 h 3303254"/>
                  <a:gd name="connsiteX5" fmla="*/ 634988 w 1790808"/>
                  <a:gd name="connsiteY5" fmla="*/ 1391219 h 3303254"/>
                  <a:gd name="connsiteX6" fmla="*/ 927509 w 1790808"/>
                  <a:gd name="connsiteY6" fmla="*/ 1883497 h 3303254"/>
                  <a:gd name="connsiteX7" fmla="*/ 1013127 w 1790808"/>
                  <a:gd name="connsiteY7" fmla="*/ 2304430 h 3303254"/>
                  <a:gd name="connsiteX8" fmla="*/ 1113012 w 1790808"/>
                  <a:gd name="connsiteY8" fmla="*/ 2611212 h 3303254"/>
                  <a:gd name="connsiteX9" fmla="*/ 1141551 w 1790808"/>
                  <a:gd name="connsiteY9" fmla="*/ 2803842 h 3303254"/>
                  <a:gd name="connsiteX10" fmla="*/ 1198629 w 1790808"/>
                  <a:gd name="connsiteY10" fmla="*/ 2975069 h 3303254"/>
                  <a:gd name="connsiteX11" fmla="*/ 1362726 w 1790808"/>
                  <a:gd name="connsiteY11" fmla="*/ 3117759 h 3303254"/>
                  <a:gd name="connsiteX12" fmla="*/ 1626710 w 1790808"/>
                  <a:gd name="connsiteY12" fmla="*/ 3146296 h 3303254"/>
                  <a:gd name="connsiteX13" fmla="*/ 1790808 w 1790808"/>
                  <a:gd name="connsiteY13" fmla="*/ 3303254 h 3303254"/>
                  <a:gd name="connsiteX0" fmla="*/ 51516 w 1702805"/>
                  <a:gd name="connsiteY0" fmla="*/ 0 h 3349760"/>
                  <a:gd name="connsiteX1" fmla="*/ 4748 w 1702805"/>
                  <a:gd name="connsiteY1" fmla="*/ 210598 h 3349760"/>
                  <a:gd name="connsiteX2" fmla="*/ 197384 w 1702805"/>
                  <a:gd name="connsiteY2" fmla="*/ 553052 h 3349760"/>
                  <a:gd name="connsiteX3" fmla="*/ 225923 w 1702805"/>
                  <a:gd name="connsiteY3" fmla="*/ 788489 h 3349760"/>
                  <a:gd name="connsiteX4" fmla="*/ 275866 w 1702805"/>
                  <a:gd name="connsiteY4" fmla="*/ 1038195 h 3349760"/>
                  <a:gd name="connsiteX5" fmla="*/ 546985 w 1702805"/>
                  <a:gd name="connsiteY5" fmla="*/ 1437725 h 3349760"/>
                  <a:gd name="connsiteX6" fmla="*/ 839506 w 1702805"/>
                  <a:gd name="connsiteY6" fmla="*/ 1930003 h 3349760"/>
                  <a:gd name="connsiteX7" fmla="*/ 925124 w 1702805"/>
                  <a:gd name="connsiteY7" fmla="*/ 2350936 h 3349760"/>
                  <a:gd name="connsiteX8" fmla="*/ 1025009 w 1702805"/>
                  <a:gd name="connsiteY8" fmla="*/ 2657718 h 3349760"/>
                  <a:gd name="connsiteX9" fmla="*/ 1053548 w 1702805"/>
                  <a:gd name="connsiteY9" fmla="*/ 2850348 h 3349760"/>
                  <a:gd name="connsiteX10" fmla="*/ 1110626 w 1702805"/>
                  <a:gd name="connsiteY10" fmla="*/ 3021575 h 3349760"/>
                  <a:gd name="connsiteX11" fmla="*/ 1274723 w 1702805"/>
                  <a:gd name="connsiteY11" fmla="*/ 3164265 h 3349760"/>
                  <a:gd name="connsiteX12" fmla="*/ 1538707 w 1702805"/>
                  <a:gd name="connsiteY12" fmla="*/ 3192802 h 3349760"/>
                  <a:gd name="connsiteX13" fmla="*/ 1702805 w 1702805"/>
                  <a:gd name="connsiteY13" fmla="*/ 3349760 h 3349760"/>
                  <a:gd name="connsiteX0" fmla="*/ 0 w 1651289"/>
                  <a:gd name="connsiteY0" fmla="*/ 0 h 3349760"/>
                  <a:gd name="connsiteX1" fmla="*/ 145868 w 1651289"/>
                  <a:gd name="connsiteY1" fmla="*/ 553052 h 3349760"/>
                  <a:gd name="connsiteX2" fmla="*/ 174407 w 1651289"/>
                  <a:gd name="connsiteY2" fmla="*/ 788489 h 3349760"/>
                  <a:gd name="connsiteX3" fmla="*/ 224350 w 1651289"/>
                  <a:gd name="connsiteY3" fmla="*/ 1038195 h 3349760"/>
                  <a:gd name="connsiteX4" fmla="*/ 495469 w 1651289"/>
                  <a:gd name="connsiteY4" fmla="*/ 1437725 h 3349760"/>
                  <a:gd name="connsiteX5" fmla="*/ 787990 w 1651289"/>
                  <a:gd name="connsiteY5" fmla="*/ 1930003 h 3349760"/>
                  <a:gd name="connsiteX6" fmla="*/ 873608 w 1651289"/>
                  <a:gd name="connsiteY6" fmla="*/ 2350936 h 3349760"/>
                  <a:gd name="connsiteX7" fmla="*/ 973493 w 1651289"/>
                  <a:gd name="connsiteY7" fmla="*/ 2657718 h 3349760"/>
                  <a:gd name="connsiteX8" fmla="*/ 1002032 w 1651289"/>
                  <a:gd name="connsiteY8" fmla="*/ 2850348 h 3349760"/>
                  <a:gd name="connsiteX9" fmla="*/ 1059110 w 1651289"/>
                  <a:gd name="connsiteY9" fmla="*/ 3021575 h 3349760"/>
                  <a:gd name="connsiteX10" fmla="*/ 1223207 w 1651289"/>
                  <a:gd name="connsiteY10" fmla="*/ 3164265 h 3349760"/>
                  <a:gd name="connsiteX11" fmla="*/ 1487191 w 1651289"/>
                  <a:gd name="connsiteY11" fmla="*/ 3192802 h 3349760"/>
                  <a:gd name="connsiteX12" fmla="*/ 1651289 w 1651289"/>
                  <a:gd name="connsiteY12" fmla="*/ 3349760 h 3349760"/>
                  <a:gd name="connsiteX0" fmla="*/ 0 w 1651289"/>
                  <a:gd name="connsiteY0" fmla="*/ 0 h 3349760"/>
                  <a:gd name="connsiteX1" fmla="*/ 99361 w 1651289"/>
                  <a:gd name="connsiteY1" fmla="*/ 580956 h 3349760"/>
                  <a:gd name="connsiteX2" fmla="*/ 174407 w 1651289"/>
                  <a:gd name="connsiteY2" fmla="*/ 788489 h 3349760"/>
                  <a:gd name="connsiteX3" fmla="*/ 224350 w 1651289"/>
                  <a:gd name="connsiteY3" fmla="*/ 1038195 h 3349760"/>
                  <a:gd name="connsiteX4" fmla="*/ 495469 w 1651289"/>
                  <a:gd name="connsiteY4" fmla="*/ 1437725 h 3349760"/>
                  <a:gd name="connsiteX5" fmla="*/ 787990 w 1651289"/>
                  <a:gd name="connsiteY5" fmla="*/ 1930003 h 3349760"/>
                  <a:gd name="connsiteX6" fmla="*/ 873608 w 1651289"/>
                  <a:gd name="connsiteY6" fmla="*/ 2350936 h 3349760"/>
                  <a:gd name="connsiteX7" fmla="*/ 973493 w 1651289"/>
                  <a:gd name="connsiteY7" fmla="*/ 2657718 h 3349760"/>
                  <a:gd name="connsiteX8" fmla="*/ 1002032 w 1651289"/>
                  <a:gd name="connsiteY8" fmla="*/ 2850348 h 3349760"/>
                  <a:gd name="connsiteX9" fmla="*/ 1059110 w 1651289"/>
                  <a:gd name="connsiteY9" fmla="*/ 3021575 h 3349760"/>
                  <a:gd name="connsiteX10" fmla="*/ 1223207 w 1651289"/>
                  <a:gd name="connsiteY10" fmla="*/ 3164265 h 3349760"/>
                  <a:gd name="connsiteX11" fmla="*/ 1487191 w 1651289"/>
                  <a:gd name="connsiteY11" fmla="*/ 3192802 h 3349760"/>
                  <a:gd name="connsiteX12" fmla="*/ 1651289 w 1651289"/>
                  <a:gd name="connsiteY12" fmla="*/ 3349760 h 3349760"/>
                  <a:gd name="connsiteX0" fmla="*/ 0 w 1651289"/>
                  <a:gd name="connsiteY0" fmla="*/ 0 h 3349760"/>
                  <a:gd name="connsiteX1" fmla="*/ 99361 w 1651289"/>
                  <a:gd name="connsiteY1" fmla="*/ 580956 h 3349760"/>
                  <a:gd name="connsiteX2" fmla="*/ 174407 w 1651289"/>
                  <a:gd name="connsiteY2" fmla="*/ 788489 h 3349760"/>
                  <a:gd name="connsiteX3" fmla="*/ 298760 w 1651289"/>
                  <a:gd name="connsiteY3" fmla="*/ 1187016 h 3349760"/>
                  <a:gd name="connsiteX4" fmla="*/ 495469 w 1651289"/>
                  <a:gd name="connsiteY4" fmla="*/ 1437725 h 3349760"/>
                  <a:gd name="connsiteX5" fmla="*/ 787990 w 1651289"/>
                  <a:gd name="connsiteY5" fmla="*/ 1930003 h 3349760"/>
                  <a:gd name="connsiteX6" fmla="*/ 873608 w 1651289"/>
                  <a:gd name="connsiteY6" fmla="*/ 2350936 h 3349760"/>
                  <a:gd name="connsiteX7" fmla="*/ 973493 w 1651289"/>
                  <a:gd name="connsiteY7" fmla="*/ 2657718 h 3349760"/>
                  <a:gd name="connsiteX8" fmla="*/ 1002032 w 1651289"/>
                  <a:gd name="connsiteY8" fmla="*/ 2850348 h 3349760"/>
                  <a:gd name="connsiteX9" fmla="*/ 1059110 w 1651289"/>
                  <a:gd name="connsiteY9" fmla="*/ 3021575 h 3349760"/>
                  <a:gd name="connsiteX10" fmla="*/ 1223207 w 1651289"/>
                  <a:gd name="connsiteY10" fmla="*/ 3164265 h 3349760"/>
                  <a:gd name="connsiteX11" fmla="*/ 1487191 w 1651289"/>
                  <a:gd name="connsiteY11" fmla="*/ 3192802 h 3349760"/>
                  <a:gd name="connsiteX12" fmla="*/ 1651289 w 1651289"/>
                  <a:gd name="connsiteY12" fmla="*/ 3349760 h 3349760"/>
                  <a:gd name="connsiteX0" fmla="*/ 0 w 1651289"/>
                  <a:gd name="connsiteY0" fmla="*/ 0 h 3349760"/>
                  <a:gd name="connsiteX1" fmla="*/ 71457 w 1651289"/>
                  <a:gd name="connsiteY1" fmla="*/ 506546 h 3349760"/>
                  <a:gd name="connsiteX2" fmla="*/ 174407 w 1651289"/>
                  <a:gd name="connsiteY2" fmla="*/ 788489 h 3349760"/>
                  <a:gd name="connsiteX3" fmla="*/ 298760 w 1651289"/>
                  <a:gd name="connsiteY3" fmla="*/ 1187016 h 3349760"/>
                  <a:gd name="connsiteX4" fmla="*/ 495469 w 1651289"/>
                  <a:gd name="connsiteY4" fmla="*/ 1437725 h 3349760"/>
                  <a:gd name="connsiteX5" fmla="*/ 787990 w 1651289"/>
                  <a:gd name="connsiteY5" fmla="*/ 1930003 h 3349760"/>
                  <a:gd name="connsiteX6" fmla="*/ 873608 w 1651289"/>
                  <a:gd name="connsiteY6" fmla="*/ 2350936 h 3349760"/>
                  <a:gd name="connsiteX7" fmla="*/ 973493 w 1651289"/>
                  <a:gd name="connsiteY7" fmla="*/ 2657718 h 3349760"/>
                  <a:gd name="connsiteX8" fmla="*/ 1002032 w 1651289"/>
                  <a:gd name="connsiteY8" fmla="*/ 2850348 h 3349760"/>
                  <a:gd name="connsiteX9" fmla="*/ 1059110 w 1651289"/>
                  <a:gd name="connsiteY9" fmla="*/ 3021575 h 3349760"/>
                  <a:gd name="connsiteX10" fmla="*/ 1223207 w 1651289"/>
                  <a:gd name="connsiteY10" fmla="*/ 3164265 h 3349760"/>
                  <a:gd name="connsiteX11" fmla="*/ 1487191 w 1651289"/>
                  <a:gd name="connsiteY11" fmla="*/ 3192802 h 3349760"/>
                  <a:gd name="connsiteX12" fmla="*/ 1651289 w 1651289"/>
                  <a:gd name="connsiteY12" fmla="*/ 3349760 h 3349760"/>
                  <a:gd name="connsiteX0" fmla="*/ 0 w 1651289"/>
                  <a:gd name="connsiteY0" fmla="*/ 0 h 3349760"/>
                  <a:gd name="connsiteX1" fmla="*/ 71457 w 1651289"/>
                  <a:gd name="connsiteY1" fmla="*/ 506546 h 3349760"/>
                  <a:gd name="connsiteX2" fmla="*/ 174407 w 1651289"/>
                  <a:gd name="connsiteY2" fmla="*/ 788489 h 3349760"/>
                  <a:gd name="connsiteX3" fmla="*/ 298760 w 1651289"/>
                  <a:gd name="connsiteY3" fmla="*/ 1187016 h 3349760"/>
                  <a:gd name="connsiteX4" fmla="*/ 495469 w 1651289"/>
                  <a:gd name="connsiteY4" fmla="*/ 1437725 h 3349760"/>
                  <a:gd name="connsiteX5" fmla="*/ 750784 w 1651289"/>
                  <a:gd name="connsiteY5" fmla="*/ 1957907 h 3349760"/>
                  <a:gd name="connsiteX6" fmla="*/ 873608 w 1651289"/>
                  <a:gd name="connsiteY6" fmla="*/ 2350936 h 3349760"/>
                  <a:gd name="connsiteX7" fmla="*/ 973493 w 1651289"/>
                  <a:gd name="connsiteY7" fmla="*/ 2657718 h 3349760"/>
                  <a:gd name="connsiteX8" fmla="*/ 1002032 w 1651289"/>
                  <a:gd name="connsiteY8" fmla="*/ 2850348 h 3349760"/>
                  <a:gd name="connsiteX9" fmla="*/ 1059110 w 1651289"/>
                  <a:gd name="connsiteY9" fmla="*/ 3021575 h 3349760"/>
                  <a:gd name="connsiteX10" fmla="*/ 1223207 w 1651289"/>
                  <a:gd name="connsiteY10" fmla="*/ 3164265 h 3349760"/>
                  <a:gd name="connsiteX11" fmla="*/ 1487191 w 1651289"/>
                  <a:gd name="connsiteY11" fmla="*/ 3192802 h 3349760"/>
                  <a:gd name="connsiteX12" fmla="*/ 1651289 w 1651289"/>
                  <a:gd name="connsiteY12" fmla="*/ 3349760 h 3349760"/>
                  <a:gd name="connsiteX0" fmla="*/ 0 w 1911725"/>
                  <a:gd name="connsiteY0" fmla="*/ 0 h 3507882"/>
                  <a:gd name="connsiteX1" fmla="*/ 71457 w 1911725"/>
                  <a:gd name="connsiteY1" fmla="*/ 506546 h 3507882"/>
                  <a:gd name="connsiteX2" fmla="*/ 174407 w 1911725"/>
                  <a:gd name="connsiteY2" fmla="*/ 788489 h 3507882"/>
                  <a:gd name="connsiteX3" fmla="*/ 298760 w 1911725"/>
                  <a:gd name="connsiteY3" fmla="*/ 1187016 h 3507882"/>
                  <a:gd name="connsiteX4" fmla="*/ 495469 w 1911725"/>
                  <a:gd name="connsiteY4" fmla="*/ 1437725 h 3507882"/>
                  <a:gd name="connsiteX5" fmla="*/ 750784 w 1911725"/>
                  <a:gd name="connsiteY5" fmla="*/ 1957907 h 3507882"/>
                  <a:gd name="connsiteX6" fmla="*/ 873608 w 1911725"/>
                  <a:gd name="connsiteY6" fmla="*/ 2350936 h 3507882"/>
                  <a:gd name="connsiteX7" fmla="*/ 973493 w 1911725"/>
                  <a:gd name="connsiteY7" fmla="*/ 2657718 h 3507882"/>
                  <a:gd name="connsiteX8" fmla="*/ 1002032 w 1911725"/>
                  <a:gd name="connsiteY8" fmla="*/ 2850348 h 3507882"/>
                  <a:gd name="connsiteX9" fmla="*/ 1059110 w 1911725"/>
                  <a:gd name="connsiteY9" fmla="*/ 3021575 h 3507882"/>
                  <a:gd name="connsiteX10" fmla="*/ 1223207 w 1911725"/>
                  <a:gd name="connsiteY10" fmla="*/ 3164265 h 3507882"/>
                  <a:gd name="connsiteX11" fmla="*/ 1487191 w 1911725"/>
                  <a:gd name="connsiteY11" fmla="*/ 3192802 h 3507882"/>
                  <a:gd name="connsiteX12" fmla="*/ 1911725 w 1911725"/>
                  <a:gd name="connsiteY12" fmla="*/ 3507882 h 3507882"/>
                  <a:gd name="connsiteX0" fmla="*/ 0 w 1911725"/>
                  <a:gd name="connsiteY0" fmla="*/ 0 h 3507882"/>
                  <a:gd name="connsiteX1" fmla="*/ 71457 w 1911725"/>
                  <a:gd name="connsiteY1" fmla="*/ 506546 h 3507882"/>
                  <a:gd name="connsiteX2" fmla="*/ 174407 w 1911725"/>
                  <a:gd name="connsiteY2" fmla="*/ 788489 h 3507882"/>
                  <a:gd name="connsiteX3" fmla="*/ 298760 w 1911725"/>
                  <a:gd name="connsiteY3" fmla="*/ 1187016 h 3507882"/>
                  <a:gd name="connsiteX4" fmla="*/ 495469 w 1911725"/>
                  <a:gd name="connsiteY4" fmla="*/ 1437725 h 3507882"/>
                  <a:gd name="connsiteX5" fmla="*/ 750784 w 1911725"/>
                  <a:gd name="connsiteY5" fmla="*/ 1957907 h 3507882"/>
                  <a:gd name="connsiteX6" fmla="*/ 873608 w 1911725"/>
                  <a:gd name="connsiteY6" fmla="*/ 2350936 h 3507882"/>
                  <a:gd name="connsiteX7" fmla="*/ 973493 w 1911725"/>
                  <a:gd name="connsiteY7" fmla="*/ 2657718 h 3507882"/>
                  <a:gd name="connsiteX8" fmla="*/ 1002032 w 1911725"/>
                  <a:gd name="connsiteY8" fmla="*/ 2850348 h 3507882"/>
                  <a:gd name="connsiteX9" fmla="*/ 1059110 w 1911725"/>
                  <a:gd name="connsiteY9" fmla="*/ 3021575 h 3507882"/>
                  <a:gd name="connsiteX10" fmla="*/ 1223207 w 1911725"/>
                  <a:gd name="connsiteY10" fmla="*/ 3164265 h 3507882"/>
                  <a:gd name="connsiteX11" fmla="*/ 1747627 w 1911725"/>
                  <a:gd name="connsiteY11" fmla="*/ 3285815 h 3507882"/>
                  <a:gd name="connsiteX12" fmla="*/ 1911725 w 1911725"/>
                  <a:gd name="connsiteY12" fmla="*/ 3507882 h 3507882"/>
                  <a:gd name="connsiteX0" fmla="*/ 0 w 1911725"/>
                  <a:gd name="connsiteY0" fmla="*/ 0 h 3507882"/>
                  <a:gd name="connsiteX1" fmla="*/ 71457 w 1911725"/>
                  <a:gd name="connsiteY1" fmla="*/ 506546 h 3507882"/>
                  <a:gd name="connsiteX2" fmla="*/ 174407 w 1911725"/>
                  <a:gd name="connsiteY2" fmla="*/ 788489 h 3507882"/>
                  <a:gd name="connsiteX3" fmla="*/ 298760 w 1911725"/>
                  <a:gd name="connsiteY3" fmla="*/ 1187016 h 3507882"/>
                  <a:gd name="connsiteX4" fmla="*/ 495469 w 1911725"/>
                  <a:gd name="connsiteY4" fmla="*/ 1437725 h 3507882"/>
                  <a:gd name="connsiteX5" fmla="*/ 750784 w 1911725"/>
                  <a:gd name="connsiteY5" fmla="*/ 1957907 h 3507882"/>
                  <a:gd name="connsiteX6" fmla="*/ 873608 w 1911725"/>
                  <a:gd name="connsiteY6" fmla="*/ 2350936 h 3507882"/>
                  <a:gd name="connsiteX7" fmla="*/ 973493 w 1911725"/>
                  <a:gd name="connsiteY7" fmla="*/ 2657718 h 3507882"/>
                  <a:gd name="connsiteX8" fmla="*/ 1002032 w 1911725"/>
                  <a:gd name="connsiteY8" fmla="*/ 2850348 h 3507882"/>
                  <a:gd name="connsiteX9" fmla="*/ 1059110 w 1911725"/>
                  <a:gd name="connsiteY9" fmla="*/ 3021575 h 3507882"/>
                  <a:gd name="connsiteX10" fmla="*/ 1325521 w 1911725"/>
                  <a:gd name="connsiteY10" fmla="*/ 3303785 h 3507882"/>
                  <a:gd name="connsiteX11" fmla="*/ 1747627 w 1911725"/>
                  <a:gd name="connsiteY11" fmla="*/ 3285815 h 3507882"/>
                  <a:gd name="connsiteX12" fmla="*/ 1911725 w 1911725"/>
                  <a:gd name="connsiteY12" fmla="*/ 3507882 h 3507882"/>
                  <a:gd name="connsiteX0" fmla="*/ 0 w 1911725"/>
                  <a:gd name="connsiteY0" fmla="*/ 0 h 3507882"/>
                  <a:gd name="connsiteX1" fmla="*/ 71457 w 1911725"/>
                  <a:gd name="connsiteY1" fmla="*/ 506546 h 3507882"/>
                  <a:gd name="connsiteX2" fmla="*/ 174407 w 1911725"/>
                  <a:gd name="connsiteY2" fmla="*/ 788489 h 3507882"/>
                  <a:gd name="connsiteX3" fmla="*/ 298760 w 1911725"/>
                  <a:gd name="connsiteY3" fmla="*/ 1187016 h 3507882"/>
                  <a:gd name="connsiteX4" fmla="*/ 495469 w 1911725"/>
                  <a:gd name="connsiteY4" fmla="*/ 1437725 h 3507882"/>
                  <a:gd name="connsiteX5" fmla="*/ 750784 w 1911725"/>
                  <a:gd name="connsiteY5" fmla="*/ 1957907 h 3507882"/>
                  <a:gd name="connsiteX6" fmla="*/ 873608 w 1911725"/>
                  <a:gd name="connsiteY6" fmla="*/ 2350936 h 3507882"/>
                  <a:gd name="connsiteX7" fmla="*/ 973493 w 1911725"/>
                  <a:gd name="connsiteY7" fmla="*/ 2657718 h 3507882"/>
                  <a:gd name="connsiteX8" fmla="*/ 1002032 w 1911725"/>
                  <a:gd name="connsiteY8" fmla="*/ 2850348 h 3507882"/>
                  <a:gd name="connsiteX9" fmla="*/ 1059110 w 1911725"/>
                  <a:gd name="connsiteY9" fmla="*/ 3021575 h 3507882"/>
                  <a:gd name="connsiteX10" fmla="*/ 1325521 w 1911725"/>
                  <a:gd name="connsiteY10" fmla="*/ 3303785 h 3507882"/>
                  <a:gd name="connsiteX11" fmla="*/ 1747627 w 1911725"/>
                  <a:gd name="connsiteY11" fmla="*/ 3285816 h 3507882"/>
                  <a:gd name="connsiteX12" fmla="*/ 1911725 w 1911725"/>
                  <a:gd name="connsiteY12" fmla="*/ 3507882 h 3507882"/>
                  <a:gd name="connsiteX0" fmla="*/ 0 w 1911725"/>
                  <a:gd name="connsiteY0" fmla="*/ 0 h 3507882"/>
                  <a:gd name="connsiteX1" fmla="*/ 71457 w 1911725"/>
                  <a:gd name="connsiteY1" fmla="*/ 506546 h 3507882"/>
                  <a:gd name="connsiteX2" fmla="*/ 174407 w 1911725"/>
                  <a:gd name="connsiteY2" fmla="*/ 788489 h 3507882"/>
                  <a:gd name="connsiteX3" fmla="*/ 298760 w 1911725"/>
                  <a:gd name="connsiteY3" fmla="*/ 1187016 h 3507882"/>
                  <a:gd name="connsiteX4" fmla="*/ 495469 w 1911725"/>
                  <a:gd name="connsiteY4" fmla="*/ 1437725 h 3507882"/>
                  <a:gd name="connsiteX5" fmla="*/ 750784 w 1911725"/>
                  <a:gd name="connsiteY5" fmla="*/ 1957907 h 3507882"/>
                  <a:gd name="connsiteX6" fmla="*/ 873608 w 1911725"/>
                  <a:gd name="connsiteY6" fmla="*/ 2350936 h 3507882"/>
                  <a:gd name="connsiteX7" fmla="*/ 973493 w 1911725"/>
                  <a:gd name="connsiteY7" fmla="*/ 2657718 h 3507882"/>
                  <a:gd name="connsiteX8" fmla="*/ 1002032 w 1911725"/>
                  <a:gd name="connsiteY8" fmla="*/ 2850348 h 3507882"/>
                  <a:gd name="connsiteX9" fmla="*/ 1059110 w 1911725"/>
                  <a:gd name="connsiteY9" fmla="*/ 3021575 h 3507882"/>
                  <a:gd name="connsiteX10" fmla="*/ 1325521 w 1911725"/>
                  <a:gd name="connsiteY10" fmla="*/ 3275882 h 3507882"/>
                  <a:gd name="connsiteX11" fmla="*/ 1747627 w 1911725"/>
                  <a:gd name="connsiteY11" fmla="*/ 3285816 h 3507882"/>
                  <a:gd name="connsiteX12" fmla="*/ 1911725 w 1911725"/>
                  <a:gd name="connsiteY12" fmla="*/ 3507882 h 3507882"/>
                  <a:gd name="connsiteX0" fmla="*/ 0 w 2041943"/>
                  <a:gd name="connsiteY0" fmla="*/ 0 h 3842728"/>
                  <a:gd name="connsiteX1" fmla="*/ 201675 w 2041943"/>
                  <a:gd name="connsiteY1" fmla="*/ 841392 h 3842728"/>
                  <a:gd name="connsiteX2" fmla="*/ 304625 w 2041943"/>
                  <a:gd name="connsiteY2" fmla="*/ 1123335 h 3842728"/>
                  <a:gd name="connsiteX3" fmla="*/ 428978 w 2041943"/>
                  <a:gd name="connsiteY3" fmla="*/ 1521862 h 3842728"/>
                  <a:gd name="connsiteX4" fmla="*/ 625687 w 2041943"/>
                  <a:gd name="connsiteY4" fmla="*/ 1772571 h 3842728"/>
                  <a:gd name="connsiteX5" fmla="*/ 881002 w 2041943"/>
                  <a:gd name="connsiteY5" fmla="*/ 2292753 h 3842728"/>
                  <a:gd name="connsiteX6" fmla="*/ 1003826 w 2041943"/>
                  <a:gd name="connsiteY6" fmla="*/ 2685782 h 3842728"/>
                  <a:gd name="connsiteX7" fmla="*/ 1103711 w 2041943"/>
                  <a:gd name="connsiteY7" fmla="*/ 2992564 h 3842728"/>
                  <a:gd name="connsiteX8" fmla="*/ 1132250 w 2041943"/>
                  <a:gd name="connsiteY8" fmla="*/ 3185194 h 3842728"/>
                  <a:gd name="connsiteX9" fmla="*/ 1189328 w 2041943"/>
                  <a:gd name="connsiteY9" fmla="*/ 3356421 h 3842728"/>
                  <a:gd name="connsiteX10" fmla="*/ 1455739 w 2041943"/>
                  <a:gd name="connsiteY10" fmla="*/ 3610728 h 3842728"/>
                  <a:gd name="connsiteX11" fmla="*/ 1877845 w 2041943"/>
                  <a:gd name="connsiteY11" fmla="*/ 3620662 h 3842728"/>
                  <a:gd name="connsiteX12" fmla="*/ 2041943 w 2041943"/>
                  <a:gd name="connsiteY12" fmla="*/ 3842728 h 3842728"/>
                  <a:gd name="connsiteX0" fmla="*/ 0 w 2041943"/>
                  <a:gd name="connsiteY0" fmla="*/ 0 h 3842728"/>
                  <a:gd name="connsiteX1" fmla="*/ 56448 w 2041943"/>
                  <a:gd name="connsiteY1" fmla="*/ 313744 h 3842728"/>
                  <a:gd name="connsiteX2" fmla="*/ 201675 w 2041943"/>
                  <a:gd name="connsiteY2" fmla="*/ 841392 h 3842728"/>
                  <a:gd name="connsiteX3" fmla="*/ 304625 w 2041943"/>
                  <a:gd name="connsiteY3" fmla="*/ 1123335 h 3842728"/>
                  <a:gd name="connsiteX4" fmla="*/ 428978 w 2041943"/>
                  <a:gd name="connsiteY4" fmla="*/ 1521862 h 3842728"/>
                  <a:gd name="connsiteX5" fmla="*/ 625687 w 2041943"/>
                  <a:gd name="connsiteY5" fmla="*/ 1772571 h 3842728"/>
                  <a:gd name="connsiteX6" fmla="*/ 881002 w 2041943"/>
                  <a:gd name="connsiteY6" fmla="*/ 2292753 h 3842728"/>
                  <a:gd name="connsiteX7" fmla="*/ 1003826 w 2041943"/>
                  <a:gd name="connsiteY7" fmla="*/ 2685782 h 3842728"/>
                  <a:gd name="connsiteX8" fmla="*/ 1103711 w 2041943"/>
                  <a:gd name="connsiteY8" fmla="*/ 2992564 h 3842728"/>
                  <a:gd name="connsiteX9" fmla="*/ 1132250 w 2041943"/>
                  <a:gd name="connsiteY9" fmla="*/ 3185194 h 3842728"/>
                  <a:gd name="connsiteX10" fmla="*/ 1189328 w 2041943"/>
                  <a:gd name="connsiteY10" fmla="*/ 3356421 h 3842728"/>
                  <a:gd name="connsiteX11" fmla="*/ 1455739 w 2041943"/>
                  <a:gd name="connsiteY11" fmla="*/ 3610728 h 3842728"/>
                  <a:gd name="connsiteX12" fmla="*/ 1877845 w 2041943"/>
                  <a:gd name="connsiteY12" fmla="*/ 3620662 h 3842728"/>
                  <a:gd name="connsiteX13" fmla="*/ 2041943 w 2041943"/>
                  <a:gd name="connsiteY13" fmla="*/ 3842728 h 3842728"/>
                  <a:gd name="connsiteX0" fmla="*/ 62206 w 2104149"/>
                  <a:gd name="connsiteY0" fmla="*/ 0 h 3842728"/>
                  <a:gd name="connsiteX1" fmla="*/ 7039 w 2104149"/>
                  <a:gd name="connsiteY1" fmla="*/ 127718 h 3842728"/>
                  <a:gd name="connsiteX2" fmla="*/ 263881 w 2104149"/>
                  <a:gd name="connsiteY2" fmla="*/ 841392 h 3842728"/>
                  <a:gd name="connsiteX3" fmla="*/ 366831 w 2104149"/>
                  <a:gd name="connsiteY3" fmla="*/ 1123335 h 3842728"/>
                  <a:gd name="connsiteX4" fmla="*/ 491184 w 2104149"/>
                  <a:gd name="connsiteY4" fmla="*/ 1521862 h 3842728"/>
                  <a:gd name="connsiteX5" fmla="*/ 687893 w 2104149"/>
                  <a:gd name="connsiteY5" fmla="*/ 1772571 h 3842728"/>
                  <a:gd name="connsiteX6" fmla="*/ 943208 w 2104149"/>
                  <a:gd name="connsiteY6" fmla="*/ 2292753 h 3842728"/>
                  <a:gd name="connsiteX7" fmla="*/ 1066032 w 2104149"/>
                  <a:gd name="connsiteY7" fmla="*/ 2685782 h 3842728"/>
                  <a:gd name="connsiteX8" fmla="*/ 1165917 w 2104149"/>
                  <a:gd name="connsiteY8" fmla="*/ 2992564 h 3842728"/>
                  <a:gd name="connsiteX9" fmla="*/ 1194456 w 2104149"/>
                  <a:gd name="connsiteY9" fmla="*/ 3185194 h 3842728"/>
                  <a:gd name="connsiteX10" fmla="*/ 1251534 w 2104149"/>
                  <a:gd name="connsiteY10" fmla="*/ 3356421 h 3842728"/>
                  <a:gd name="connsiteX11" fmla="*/ 1517945 w 2104149"/>
                  <a:gd name="connsiteY11" fmla="*/ 3610728 h 3842728"/>
                  <a:gd name="connsiteX12" fmla="*/ 1940051 w 2104149"/>
                  <a:gd name="connsiteY12" fmla="*/ 3620662 h 3842728"/>
                  <a:gd name="connsiteX13" fmla="*/ 2104149 w 2104149"/>
                  <a:gd name="connsiteY13" fmla="*/ 3842728 h 3842728"/>
                  <a:gd name="connsiteX0" fmla="*/ 55498 w 2097441"/>
                  <a:gd name="connsiteY0" fmla="*/ 0 h 3842728"/>
                  <a:gd name="connsiteX1" fmla="*/ 331 w 2097441"/>
                  <a:gd name="connsiteY1" fmla="*/ 127718 h 3842728"/>
                  <a:gd name="connsiteX2" fmla="*/ 257173 w 2097441"/>
                  <a:gd name="connsiteY2" fmla="*/ 841392 h 3842728"/>
                  <a:gd name="connsiteX3" fmla="*/ 360123 w 2097441"/>
                  <a:gd name="connsiteY3" fmla="*/ 1123335 h 3842728"/>
                  <a:gd name="connsiteX4" fmla="*/ 484476 w 2097441"/>
                  <a:gd name="connsiteY4" fmla="*/ 1521862 h 3842728"/>
                  <a:gd name="connsiteX5" fmla="*/ 681185 w 2097441"/>
                  <a:gd name="connsiteY5" fmla="*/ 1772571 h 3842728"/>
                  <a:gd name="connsiteX6" fmla="*/ 936500 w 2097441"/>
                  <a:gd name="connsiteY6" fmla="*/ 2292753 h 3842728"/>
                  <a:gd name="connsiteX7" fmla="*/ 1059324 w 2097441"/>
                  <a:gd name="connsiteY7" fmla="*/ 2685782 h 3842728"/>
                  <a:gd name="connsiteX8" fmla="*/ 1159209 w 2097441"/>
                  <a:gd name="connsiteY8" fmla="*/ 2992564 h 3842728"/>
                  <a:gd name="connsiteX9" fmla="*/ 1187748 w 2097441"/>
                  <a:gd name="connsiteY9" fmla="*/ 3185194 h 3842728"/>
                  <a:gd name="connsiteX10" fmla="*/ 1244826 w 2097441"/>
                  <a:gd name="connsiteY10" fmla="*/ 3356421 h 3842728"/>
                  <a:gd name="connsiteX11" fmla="*/ 1511237 w 2097441"/>
                  <a:gd name="connsiteY11" fmla="*/ 3610728 h 3842728"/>
                  <a:gd name="connsiteX12" fmla="*/ 1933343 w 2097441"/>
                  <a:gd name="connsiteY12" fmla="*/ 3620662 h 3842728"/>
                  <a:gd name="connsiteX13" fmla="*/ 2097441 w 2097441"/>
                  <a:gd name="connsiteY13" fmla="*/ 3842728 h 3842728"/>
                  <a:gd name="connsiteX0" fmla="*/ 37006 w 2097551"/>
                  <a:gd name="connsiteY0" fmla="*/ 0 h 3917139"/>
                  <a:gd name="connsiteX1" fmla="*/ 441 w 2097551"/>
                  <a:gd name="connsiteY1" fmla="*/ 202129 h 3917139"/>
                  <a:gd name="connsiteX2" fmla="*/ 257283 w 2097551"/>
                  <a:gd name="connsiteY2" fmla="*/ 915803 h 3917139"/>
                  <a:gd name="connsiteX3" fmla="*/ 360233 w 2097551"/>
                  <a:gd name="connsiteY3" fmla="*/ 1197746 h 3917139"/>
                  <a:gd name="connsiteX4" fmla="*/ 484586 w 2097551"/>
                  <a:gd name="connsiteY4" fmla="*/ 1596273 h 3917139"/>
                  <a:gd name="connsiteX5" fmla="*/ 681295 w 2097551"/>
                  <a:gd name="connsiteY5" fmla="*/ 1846982 h 3917139"/>
                  <a:gd name="connsiteX6" fmla="*/ 936610 w 2097551"/>
                  <a:gd name="connsiteY6" fmla="*/ 2367164 h 3917139"/>
                  <a:gd name="connsiteX7" fmla="*/ 1059434 w 2097551"/>
                  <a:gd name="connsiteY7" fmla="*/ 2760193 h 3917139"/>
                  <a:gd name="connsiteX8" fmla="*/ 1159319 w 2097551"/>
                  <a:gd name="connsiteY8" fmla="*/ 3066975 h 3917139"/>
                  <a:gd name="connsiteX9" fmla="*/ 1187858 w 2097551"/>
                  <a:gd name="connsiteY9" fmla="*/ 3259605 h 3917139"/>
                  <a:gd name="connsiteX10" fmla="*/ 1244936 w 2097551"/>
                  <a:gd name="connsiteY10" fmla="*/ 3430832 h 3917139"/>
                  <a:gd name="connsiteX11" fmla="*/ 1511347 w 2097551"/>
                  <a:gd name="connsiteY11" fmla="*/ 3685139 h 3917139"/>
                  <a:gd name="connsiteX12" fmla="*/ 1933453 w 2097551"/>
                  <a:gd name="connsiteY12" fmla="*/ 3695073 h 3917139"/>
                  <a:gd name="connsiteX13" fmla="*/ 2097551 w 2097551"/>
                  <a:gd name="connsiteY13" fmla="*/ 3917139 h 3917139"/>
                  <a:gd name="connsiteX0" fmla="*/ 37530 w 2098075"/>
                  <a:gd name="connsiteY0" fmla="*/ 0 h 3917139"/>
                  <a:gd name="connsiteX1" fmla="*/ 965 w 2098075"/>
                  <a:gd name="connsiteY1" fmla="*/ 202129 h 3917139"/>
                  <a:gd name="connsiteX2" fmla="*/ 257807 w 2098075"/>
                  <a:gd name="connsiteY2" fmla="*/ 915803 h 3917139"/>
                  <a:gd name="connsiteX3" fmla="*/ 360757 w 2098075"/>
                  <a:gd name="connsiteY3" fmla="*/ 1197746 h 3917139"/>
                  <a:gd name="connsiteX4" fmla="*/ 485110 w 2098075"/>
                  <a:gd name="connsiteY4" fmla="*/ 1596273 h 3917139"/>
                  <a:gd name="connsiteX5" fmla="*/ 681819 w 2098075"/>
                  <a:gd name="connsiteY5" fmla="*/ 1846982 h 3917139"/>
                  <a:gd name="connsiteX6" fmla="*/ 937134 w 2098075"/>
                  <a:gd name="connsiteY6" fmla="*/ 2367164 h 3917139"/>
                  <a:gd name="connsiteX7" fmla="*/ 1059958 w 2098075"/>
                  <a:gd name="connsiteY7" fmla="*/ 2760193 h 3917139"/>
                  <a:gd name="connsiteX8" fmla="*/ 1159843 w 2098075"/>
                  <a:gd name="connsiteY8" fmla="*/ 3066975 h 3917139"/>
                  <a:gd name="connsiteX9" fmla="*/ 1188382 w 2098075"/>
                  <a:gd name="connsiteY9" fmla="*/ 3259605 h 3917139"/>
                  <a:gd name="connsiteX10" fmla="*/ 1245460 w 2098075"/>
                  <a:gd name="connsiteY10" fmla="*/ 3430832 h 3917139"/>
                  <a:gd name="connsiteX11" fmla="*/ 1511871 w 2098075"/>
                  <a:gd name="connsiteY11" fmla="*/ 3685139 h 3917139"/>
                  <a:gd name="connsiteX12" fmla="*/ 1933977 w 2098075"/>
                  <a:gd name="connsiteY12" fmla="*/ 3695073 h 3917139"/>
                  <a:gd name="connsiteX13" fmla="*/ 2098075 w 2098075"/>
                  <a:gd name="connsiteY13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231080 w 2071348"/>
                  <a:gd name="connsiteY2" fmla="*/ 915803 h 3917139"/>
                  <a:gd name="connsiteX3" fmla="*/ 334030 w 2071348"/>
                  <a:gd name="connsiteY3" fmla="*/ 1197746 h 3917139"/>
                  <a:gd name="connsiteX4" fmla="*/ 458383 w 2071348"/>
                  <a:gd name="connsiteY4" fmla="*/ 1596273 h 3917139"/>
                  <a:gd name="connsiteX5" fmla="*/ 655092 w 2071348"/>
                  <a:gd name="connsiteY5" fmla="*/ 1846982 h 3917139"/>
                  <a:gd name="connsiteX6" fmla="*/ 910407 w 2071348"/>
                  <a:gd name="connsiteY6" fmla="*/ 2367164 h 3917139"/>
                  <a:gd name="connsiteX7" fmla="*/ 1033231 w 2071348"/>
                  <a:gd name="connsiteY7" fmla="*/ 2760193 h 3917139"/>
                  <a:gd name="connsiteX8" fmla="*/ 1133116 w 2071348"/>
                  <a:gd name="connsiteY8" fmla="*/ 3066975 h 3917139"/>
                  <a:gd name="connsiteX9" fmla="*/ 1161655 w 2071348"/>
                  <a:gd name="connsiteY9" fmla="*/ 3259605 h 3917139"/>
                  <a:gd name="connsiteX10" fmla="*/ 1218733 w 2071348"/>
                  <a:gd name="connsiteY10" fmla="*/ 3430832 h 3917139"/>
                  <a:gd name="connsiteX11" fmla="*/ 1485144 w 2071348"/>
                  <a:gd name="connsiteY11" fmla="*/ 3685139 h 3917139"/>
                  <a:gd name="connsiteX12" fmla="*/ 1907250 w 2071348"/>
                  <a:gd name="connsiteY12" fmla="*/ 3695073 h 3917139"/>
                  <a:gd name="connsiteX13" fmla="*/ 2071348 w 2071348"/>
                  <a:gd name="connsiteY13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94589 w 2071348"/>
                  <a:gd name="connsiteY2" fmla="*/ 524115 h 3917139"/>
                  <a:gd name="connsiteX3" fmla="*/ 231080 w 2071348"/>
                  <a:gd name="connsiteY3" fmla="*/ 915803 h 3917139"/>
                  <a:gd name="connsiteX4" fmla="*/ 334030 w 2071348"/>
                  <a:gd name="connsiteY4" fmla="*/ 1197746 h 3917139"/>
                  <a:gd name="connsiteX5" fmla="*/ 458383 w 2071348"/>
                  <a:gd name="connsiteY5" fmla="*/ 1596273 h 3917139"/>
                  <a:gd name="connsiteX6" fmla="*/ 655092 w 2071348"/>
                  <a:gd name="connsiteY6" fmla="*/ 1846982 h 3917139"/>
                  <a:gd name="connsiteX7" fmla="*/ 910407 w 2071348"/>
                  <a:gd name="connsiteY7" fmla="*/ 2367164 h 3917139"/>
                  <a:gd name="connsiteX8" fmla="*/ 1033231 w 2071348"/>
                  <a:gd name="connsiteY8" fmla="*/ 2760193 h 3917139"/>
                  <a:gd name="connsiteX9" fmla="*/ 1133116 w 2071348"/>
                  <a:gd name="connsiteY9" fmla="*/ 3066975 h 3917139"/>
                  <a:gd name="connsiteX10" fmla="*/ 1161655 w 2071348"/>
                  <a:gd name="connsiteY10" fmla="*/ 3259605 h 3917139"/>
                  <a:gd name="connsiteX11" fmla="*/ 1218733 w 2071348"/>
                  <a:gd name="connsiteY11" fmla="*/ 3430832 h 3917139"/>
                  <a:gd name="connsiteX12" fmla="*/ 1485144 w 2071348"/>
                  <a:gd name="connsiteY12" fmla="*/ 3685139 h 3917139"/>
                  <a:gd name="connsiteX13" fmla="*/ 1907250 w 2071348"/>
                  <a:gd name="connsiteY13" fmla="*/ 3695073 h 3917139"/>
                  <a:gd name="connsiteX14" fmla="*/ 2071348 w 2071348"/>
                  <a:gd name="connsiteY14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88362 w 2071348"/>
                  <a:gd name="connsiteY2" fmla="*/ 511660 h 3917139"/>
                  <a:gd name="connsiteX3" fmla="*/ 231080 w 2071348"/>
                  <a:gd name="connsiteY3" fmla="*/ 915803 h 3917139"/>
                  <a:gd name="connsiteX4" fmla="*/ 334030 w 2071348"/>
                  <a:gd name="connsiteY4" fmla="*/ 1197746 h 3917139"/>
                  <a:gd name="connsiteX5" fmla="*/ 458383 w 2071348"/>
                  <a:gd name="connsiteY5" fmla="*/ 1596273 h 3917139"/>
                  <a:gd name="connsiteX6" fmla="*/ 655092 w 2071348"/>
                  <a:gd name="connsiteY6" fmla="*/ 1846982 h 3917139"/>
                  <a:gd name="connsiteX7" fmla="*/ 910407 w 2071348"/>
                  <a:gd name="connsiteY7" fmla="*/ 2367164 h 3917139"/>
                  <a:gd name="connsiteX8" fmla="*/ 1033231 w 2071348"/>
                  <a:gd name="connsiteY8" fmla="*/ 2760193 h 3917139"/>
                  <a:gd name="connsiteX9" fmla="*/ 1133116 w 2071348"/>
                  <a:gd name="connsiteY9" fmla="*/ 3066975 h 3917139"/>
                  <a:gd name="connsiteX10" fmla="*/ 1161655 w 2071348"/>
                  <a:gd name="connsiteY10" fmla="*/ 3259605 h 3917139"/>
                  <a:gd name="connsiteX11" fmla="*/ 1218733 w 2071348"/>
                  <a:gd name="connsiteY11" fmla="*/ 3430832 h 3917139"/>
                  <a:gd name="connsiteX12" fmla="*/ 1485144 w 2071348"/>
                  <a:gd name="connsiteY12" fmla="*/ 3685139 h 3917139"/>
                  <a:gd name="connsiteX13" fmla="*/ 1907250 w 2071348"/>
                  <a:gd name="connsiteY13" fmla="*/ 3695073 h 3917139"/>
                  <a:gd name="connsiteX14" fmla="*/ 2071348 w 2071348"/>
                  <a:gd name="connsiteY14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88362 w 2071348"/>
                  <a:gd name="connsiteY2" fmla="*/ 511660 h 3917139"/>
                  <a:gd name="connsiteX3" fmla="*/ 175551 w 2071348"/>
                  <a:gd name="connsiteY3" fmla="*/ 723405 h 3917139"/>
                  <a:gd name="connsiteX4" fmla="*/ 231080 w 2071348"/>
                  <a:gd name="connsiteY4" fmla="*/ 915803 h 3917139"/>
                  <a:gd name="connsiteX5" fmla="*/ 334030 w 2071348"/>
                  <a:gd name="connsiteY5" fmla="*/ 1197746 h 3917139"/>
                  <a:gd name="connsiteX6" fmla="*/ 458383 w 2071348"/>
                  <a:gd name="connsiteY6" fmla="*/ 1596273 h 3917139"/>
                  <a:gd name="connsiteX7" fmla="*/ 655092 w 2071348"/>
                  <a:gd name="connsiteY7" fmla="*/ 1846982 h 3917139"/>
                  <a:gd name="connsiteX8" fmla="*/ 910407 w 2071348"/>
                  <a:gd name="connsiteY8" fmla="*/ 2367164 h 3917139"/>
                  <a:gd name="connsiteX9" fmla="*/ 1033231 w 2071348"/>
                  <a:gd name="connsiteY9" fmla="*/ 2760193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88362 w 2071348"/>
                  <a:gd name="connsiteY2" fmla="*/ 511660 h 3917139"/>
                  <a:gd name="connsiteX3" fmla="*/ 119500 w 2071348"/>
                  <a:gd name="connsiteY3" fmla="*/ 779456 h 3917139"/>
                  <a:gd name="connsiteX4" fmla="*/ 231080 w 2071348"/>
                  <a:gd name="connsiteY4" fmla="*/ 915803 h 3917139"/>
                  <a:gd name="connsiteX5" fmla="*/ 334030 w 2071348"/>
                  <a:gd name="connsiteY5" fmla="*/ 1197746 h 3917139"/>
                  <a:gd name="connsiteX6" fmla="*/ 458383 w 2071348"/>
                  <a:gd name="connsiteY6" fmla="*/ 1596273 h 3917139"/>
                  <a:gd name="connsiteX7" fmla="*/ 655092 w 2071348"/>
                  <a:gd name="connsiteY7" fmla="*/ 1846982 h 3917139"/>
                  <a:gd name="connsiteX8" fmla="*/ 910407 w 2071348"/>
                  <a:gd name="connsiteY8" fmla="*/ 2367164 h 3917139"/>
                  <a:gd name="connsiteX9" fmla="*/ 1033231 w 2071348"/>
                  <a:gd name="connsiteY9" fmla="*/ 2760193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88362 w 2071348"/>
                  <a:gd name="connsiteY2" fmla="*/ 511660 h 3917139"/>
                  <a:gd name="connsiteX3" fmla="*/ 119500 w 2071348"/>
                  <a:gd name="connsiteY3" fmla="*/ 779456 h 3917139"/>
                  <a:gd name="connsiteX4" fmla="*/ 224852 w 2071348"/>
                  <a:gd name="connsiteY4" fmla="*/ 1015448 h 3917139"/>
                  <a:gd name="connsiteX5" fmla="*/ 334030 w 2071348"/>
                  <a:gd name="connsiteY5" fmla="*/ 1197746 h 3917139"/>
                  <a:gd name="connsiteX6" fmla="*/ 458383 w 2071348"/>
                  <a:gd name="connsiteY6" fmla="*/ 1596273 h 3917139"/>
                  <a:gd name="connsiteX7" fmla="*/ 655092 w 2071348"/>
                  <a:gd name="connsiteY7" fmla="*/ 1846982 h 3917139"/>
                  <a:gd name="connsiteX8" fmla="*/ 910407 w 2071348"/>
                  <a:gd name="connsiteY8" fmla="*/ 2367164 h 3917139"/>
                  <a:gd name="connsiteX9" fmla="*/ 1033231 w 2071348"/>
                  <a:gd name="connsiteY9" fmla="*/ 2760193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88362 w 2071348"/>
                  <a:gd name="connsiteY2" fmla="*/ 511660 h 3917139"/>
                  <a:gd name="connsiteX3" fmla="*/ 119500 w 2071348"/>
                  <a:gd name="connsiteY3" fmla="*/ 779456 h 3917139"/>
                  <a:gd name="connsiteX4" fmla="*/ 224852 w 2071348"/>
                  <a:gd name="connsiteY4" fmla="*/ 1015448 h 3917139"/>
                  <a:gd name="connsiteX5" fmla="*/ 302890 w 2071348"/>
                  <a:gd name="connsiteY5" fmla="*/ 1291164 h 3917139"/>
                  <a:gd name="connsiteX6" fmla="*/ 458383 w 2071348"/>
                  <a:gd name="connsiteY6" fmla="*/ 1596273 h 3917139"/>
                  <a:gd name="connsiteX7" fmla="*/ 655092 w 2071348"/>
                  <a:gd name="connsiteY7" fmla="*/ 1846982 h 3917139"/>
                  <a:gd name="connsiteX8" fmla="*/ 910407 w 2071348"/>
                  <a:gd name="connsiteY8" fmla="*/ 2367164 h 3917139"/>
                  <a:gd name="connsiteX9" fmla="*/ 1033231 w 2071348"/>
                  <a:gd name="connsiteY9" fmla="*/ 2760193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19500 w 2071348"/>
                  <a:gd name="connsiteY2" fmla="*/ 779456 h 3917139"/>
                  <a:gd name="connsiteX3" fmla="*/ 224852 w 2071348"/>
                  <a:gd name="connsiteY3" fmla="*/ 1015448 h 3917139"/>
                  <a:gd name="connsiteX4" fmla="*/ 302890 w 2071348"/>
                  <a:gd name="connsiteY4" fmla="*/ 1291164 h 3917139"/>
                  <a:gd name="connsiteX5" fmla="*/ 458383 w 2071348"/>
                  <a:gd name="connsiteY5" fmla="*/ 1596273 h 3917139"/>
                  <a:gd name="connsiteX6" fmla="*/ 655092 w 2071348"/>
                  <a:gd name="connsiteY6" fmla="*/ 1846982 h 3917139"/>
                  <a:gd name="connsiteX7" fmla="*/ 910407 w 2071348"/>
                  <a:gd name="connsiteY7" fmla="*/ 2367164 h 3917139"/>
                  <a:gd name="connsiteX8" fmla="*/ 1033231 w 2071348"/>
                  <a:gd name="connsiteY8" fmla="*/ 2760193 h 3917139"/>
                  <a:gd name="connsiteX9" fmla="*/ 1133116 w 2071348"/>
                  <a:gd name="connsiteY9" fmla="*/ 3066975 h 3917139"/>
                  <a:gd name="connsiteX10" fmla="*/ 1161655 w 2071348"/>
                  <a:gd name="connsiteY10" fmla="*/ 3259605 h 3917139"/>
                  <a:gd name="connsiteX11" fmla="*/ 1218733 w 2071348"/>
                  <a:gd name="connsiteY11" fmla="*/ 3430832 h 3917139"/>
                  <a:gd name="connsiteX12" fmla="*/ 1485144 w 2071348"/>
                  <a:gd name="connsiteY12" fmla="*/ 3685139 h 3917139"/>
                  <a:gd name="connsiteX13" fmla="*/ 1907250 w 2071348"/>
                  <a:gd name="connsiteY13" fmla="*/ 3695073 h 3917139"/>
                  <a:gd name="connsiteX14" fmla="*/ 2071348 w 2071348"/>
                  <a:gd name="connsiteY14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19500 w 2071348"/>
                  <a:gd name="connsiteY2" fmla="*/ 779456 h 3917139"/>
                  <a:gd name="connsiteX3" fmla="*/ 206168 w 2071348"/>
                  <a:gd name="connsiteY3" fmla="*/ 1021676 h 3917139"/>
                  <a:gd name="connsiteX4" fmla="*/ 302890 w 2071348"/>
                  <a:gd name="connsiteY4" fmla="*/ 1291164 h 3917139"/>
                  <a:gd name="connsiteX5" fmla="*/ 458383 w 2071348"/>
                  <a:gd name="connsiteY5" fmla="*/ 1596273 h 3917139"/>
                  <a:gd name="connsiteX6" fmla="*/ 655092 w 2071348"/>
                  <a:gd name="connsiteY6" fmla="*/ 1846982 h 3917139"/>
                  <a:gd name="connsiteX7" fmla="*/ 910407 w 2071348"/>
                  <a:gd name="connsiteY7" fmla="*/ 2367164 h 3917139"/>
                  <a:gd name="connsiteX8" fmla="*/ 1033231 w 2071348"/>
                  <a:gd name="connsiteY8" fmla="*/ 2760193 h 3917139"/>
                  <a:gd name="connsiteX9" fmla="*/ 1133116 w 2071348"/>
                  <a:gd name="connsiteY9" fmla="*/ 3066975 h 3917139"/>
                  <a:gd name="connsiteX10" fmla="*/ 1161655 w 2071348"/>
                  <a:gd name="connsiteY10" fmla="*/ 3259605 h 3917139"/>
                  <a:gd name="connsiteX11" fmla="*/ 1218733 w 2071348"/>
                  <a:gd name="connsiteY11" fmla="*/ 3430832 h 3917139"/>
                  <a:gd name="connsiteX12" fmla="*/ 1485144 w 2071348"/>
                  <a:gd name="connsiteY12" fmla="*/ 3685139 h 3917139"/>
                  <a:gd name="connsiteX13" fmla="*/ 1907250 w 2071348"/>
                  <a:gd name="connsiteY13" fmla="*/ 3695073 h 3917139"/>
                  <a:gd name="connsiteX14" fmla="*/ 2071348 w 2071348"/>
                  <a:gd name="connsiteY14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19500 w 2071348"/>
                  <a:gd name="connsiteY2" fmla="*/ 779456 h 3917139"/>
                  <a:gd name="connsiteX3" fmla="*/ 206168 w 2071348"/>
                  <a:gd name="connsiteY3" fmla="*/ 1021676 h 3917139"/>
                  <a:gd name="connsiteX4" fmla="*/ 302890 w 2071348"/>
                  <a:gd name="connsiteY4" fmla="*/ 1210202 h 3917139"/>
                  <a:gd name="connsiteX5" fmla="*/ 458383 w 2071348"/>
                  <a:gd name="connsiteY5" fmla="*/ 1596273 h 3917139"/>
                  <a:gd name="connsiteX6" fmla="*/ 655092 w 2071348"/>
                  <a:gd name="connsiteY6" fmla="*/ 1846982 h 3917139"/>
                  <a:gd name="connsiteX7" fmla="*/ 910407 w 2071348"/>
                  <a:gd name="connsiteY7" fmla="*/ 2367164 h 3917139"/>
                  <a:gd name="connsiteX8" fmla="*/ 1033231 w 2071348"/>
                  <a:gd name="connsiteY8" fmla="*/ 2760193 h 3917139"/>
                  <a:gd name="connsiteX9" fmla="*/ 1133116 w 2071348"/>
                  <a:gd name="connsiteY9" fmla="*/ 3066975 h 3917139"/>
                  <a:gd name="connsiteX10" fmla="*/ 1161655 w 2071348"/>
                  <a:gd name="connsiteY10" fmla="*/ 3259605 h 3917139"/>
                  <a:gd name="connsiteX11" fmla="*/ 1218733 w 2071348"/>
                  <a:gd name="connsiteY11" fmla="*/ 3430832 h 3917139"/>
                  <a:gd name="connsiteX12" fmla="*/ 1485144 w 2071348"/>
                  <a:gd name="connsiteY12" fmla="*/ 3685139 h 3917139"/>
                  <a:gd name="connsiteX13" fmla="*/ 1907250 w 2071348"/>
                  <a:gd name="connsiteY13" fmla="*/ 3695073 h 3917139"/>
                  <a:gd name="connsiteX14" fmla="*/ 2071348 w 2071348"/>
                  <a:gd name="connsiteY14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19500 w 2071348"/>
                  <a:gd name="connsiteY2" fmla="*/ 779456 h 3917139"/>
                  <a:gd name="connsiteX3" fmla="*/ 206168 w 2071348"/>
                  <a:gd name="connsiteY3" fmla="*/ 1021676 h 3917139"/>
                  <a:gd name="connsiteX4" fmla="*/ 302890 w 2071348"/>
                  <a:gd name="connsiteY4" fmla="*/ 1210202 h 3917139"/>
                  <a:gd name="connsiteX5" fmla="*/ 458383 w 2071348"/>
                  <a:gd name="connsiteY5" fmla="*/ 1596273 h 3917139"/>
                  <a:gd name="connsiteX6" fmla="*/ 655092 w 2071348"/>
                  <a:gd name="connsiteY6" fmla="*/ 1846982 h 3917139"/>
                  <a:gd name="connsiteX7" fmla="*/ 910407 w 2071348"/>
                  <a:gd name="connsiteY7" fmla="*/ 2367164 h 3917139"/>
                  <a:gd name="connsiteX8" fmla="*/ 1033231 w 2071348"/>
                  <a:gd name="connsiteY8" fmla="*/ 2760193 h 3917139"/>
                  <a:gd name="connsiteX9" fmla="*/ 1133116 w 2071348"/>
                  <a:gd name="connsiteY9" fmla="*/ 3066975 h 3917139"/>
                  <a:gd name="connsiteX10" fmla="*/ 1161655 w 2071348"/>
                  <a:gd name="connsiteY10" fmla="*/ 3259605 h 3917139"/>
                  <a:gd name="connsiteX11" fmla="*/ 1218733 w 2071348"/>
                  <a:gd name="connsiteY11" fmla="*/ 3430832 h 3917139"/>
                  <a:gd name="connsiteX12" fmla="*/ 1485144 w 2071348"/>
                  <a:gd name="connsiteY12" fmla="*/ 3685139 h 3917139"/>
                  <a:gd name="connsiteX13" fmla="*/ 1907250 w 2071348"/>
                  <a:gd name="connsiteY13" fmla="*/ 3695073 h 3917139"/>
                  <a:gd name="connsiteX14" fmla="*/ 2071348 w 2071348"/>
                  <a:gd name="connsiteY14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19500 w 2071348"/>
                  <a:gd name="connsiteY2" fmla="*/ 779456 h 3917139"/>
                  <a:gd name="connsiteX3" fmla="*/ 206168 w 2071348"/>
                  <a:gd name="connsiteY3" fmla="*/ 1021676 h 3917139"/>
                  <a:gd name="connsiteX4" fmla="*/ 302890 w 2071348"/>
                  <a:gd name="connsiteY4" fmla="*/ 1210202 h 3917139"/>
                  <a:gd name="connsiteX5" fmla="*/ 387297 w 2071348"/>
                  <a:gd name="connsiteY5" fmla="*/ 1389782 h 3917139"/>
                  <a:gd name="connsiteX6" fmla="*/ 458383 w 2071348"/>
                  <a:gd name="connsiteY6" fmla="*/ 1596273 h 3917139"/>
                  <a:gd name="connsiteX7" fmla="*/ 655092 w 2071348"/>
                  <a:gd name="connsiteY7" fmla="*/ 1846982 h 3917139"/>
                  <a:gd name="connsiteX8" fmla="*/ 910407 w 2071348"/>
                  <a:gd name="connsiteY8" fmla="*/ 2367164 h 3917139"/>
                  <a:gd name="connsiteX9" fmla="*/ 1033231 w 2071348"/>
                  <a:gd name="connsiteY9" fmla="*/ 2760193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19500 w 2071348"/>
                  <a:gd name="connsiteY2" fmla="*/ 779456 h 3917139"/>
                  <a:gd name="connsiteX3" fmla="*/ 206168 w 2071348"/>
                  <a:gd name="connsiteY3" fmla="*/ 1021676 h 3917139"/>
                  <a:gd name="connsiteX4" fmla="*/ 302890 w 2071348"/>
                  <a:gd name="connsiteY4" fmla="*/ 1210202 h 3917139"/>
                  <a:gd name="connsiteX5" fmla="*/ 312563 w 2071348"/>
                  <a:gd name="connsiteY5" fmla="*/ 1377327 h 3917139"/>
                  <a:gd name="connsiteX6" fmla="*/ 458383 w 2071348"/>
                  <a:gd name="connsiteY6" fmla="*/ 1596273 h 3917139"/>
                  <a:gd name="connsiteX7" fmla="*/ 655092 w 2071348"/>
                  <a:gd name="connsiteY7" fmla="*/ 1846982 h 3917139"/>
                  <a:gd name="connsiteX8" fmla="*/ 910407 w 2071348"/>
                  <a:gd name="connsiteY8" fmla="*/ 2367164 h 3917139"/>
                  <a:gd name="connsiteX9" fmla="*/ 1033231 w 2071348"/>
                  <a:gd name="connsiteY9" fmla="*/ 2760193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19500 w 2071348"/>
                  <a:gd name="connsiteY2" fmla="*/ 779456 h 3917139"/>
                  <a:gd name="connsiteX3" fmla="*/ 206168 w 2071348"/>
                  <a:gd name="connsiteY3" fmla="*/ 1021676 h 3917139"/>
                  <a:gd name="connsiteX4" fmla="*/ 302890 w 2071348"/>
                  <a:gd name="connsiteY4" fmla="*/ 1210202 h 3917139"/>
                  <a:gd name="connsiteX5" fmla="*/ 312563 w 2071348"/>
                  <a:gd name="connsiteY5" fmla="*/ 1377327 h 3917139"/>
                  <a:gd name="connsiteX6" fmla="*/ 439700 w 2071348"/>
                  <a:gd name="connsiteY6" fmla="*/ 1453033 h 3917139"/>
                  <a:gd name="connsiteX7" fmla="*/ 655092 w 2071348"/>
                  <a:gd name="connsiteY7" fmla="*/ 1846982 h 3917139"/>
                  <a:gd name="connsiteX8" fmla="*/ 910407 w 2071348"/>
                  <a:gd name="connsiteY8" fmla="*/ 2367164 h 3917139"/>
                  <a:gd name="connsiteX9" fmla="*/ 1033231 w 2071348"/>
                  <a:gd name="connsiteY9" fmla="*/ 2760193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19500 w 2071348"/>
                  <a:gd name="connsiteY2" fmla="*/ 779456 h 3917139"/>
                  <a:gd name="connsiteX3" fmla="*/ 206168 w 2071348"/>
                  <a:gd name="connsiteY3" fmla="*/ 1021676 h 3917139"/>
                  <a:gd name="connsiteX4" fmla="*/ 302890 w 2071348"/>
                  <a:gd name="connsiteY4" fmla="*/ 1210202 h 3917139"/>
                  <a:gd name="connsiteX5" fmla="*/ 312563 w 2071348"/>
                  <a:gd name="connsiteY5" fmla="*/ 1377327 h 3917139"/>
                  <a:gd name="connsiteX6" fmla="*/ 439700 w 2071348"/>
                  <a:gd name="connsiteY6" fmla="*/ 1453033 h 3917139"/>
                  <a:gd name="connsiteX7" fmla="*/ 549219 w 2071348"/>
                  <a:gd name="connsiteY7" fmla="*/ 1635237 h 3917139"/>
                  <a:gd name="connsiteX8" fmla="*/ 910407 w 2071348"/>
                  <a:gd name="connsiteY8" fmla="*/ 2367164 h 3917139"/>
                  <a:gd name="connsiteX9" fmla="*/ 1033231 w 2071348"/>
                  <a:gd name="connsiteY9" fmla="*/ 2760193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06168 w 2071348"/>
                  <a:gd name="connsiteY3" fmla="*/ 1021676 h 3917139"/>
                  <a:gd name="connsiteX4" fmla="*/ 302890 w 2071348"/>
                  <a:gd name="connsiteY4" fmla="*/ 1210202 h 3917139"/>
                  <a:gd name="connsiteX5" fmla="*/ 312563 w 2071348"/>
                  <a:gd name="connsiteY5" fmla="*/ 1377327 h 3917139"/>
                  <a:gd name="connsiteX6" fmla="*/ 439700 w 2071348"/>
                  <a:gd name="connsiteY6" fmla="*/ 1453033 h 3917139"/>
                  <a:gd name="connsiteX7" fmla="*/ 549219 w 2071348"/>
                  <a:gd name="connsiteY7" fmla="*/ 1635237 h 3917139"/>
                  <a:gd name="connsiteX8" fmla="*/ 910407 w 2071348"/>
                  <a:gd name="connsiteY8" fmla="*/ 2367164 h 3917139"/>
                  <a:gd name="connsiteX9" fmla="*/ 1033231 w 2071348"/>
                  <a:gd name="connsiteY9" fmla="*/ 2760193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02890 w 2071348"/>
                  <a:gd name="connsiteY4" fmla="*/ 1210202 h 3917139"/>
                  <a:gd name="connsiteX5" fmla="*/ 312563 w 2071348"/>
                  <a:gd name="connsiteY5" fmla="*/ 1377327 h 3917139"/>
                  <a:gd name="connsiteX6" fmla="*/ 439700 w 2071348"/>
                  <a:gd name="connsiteY6" fmla="*/ 1453033 h 3917139"/>
                  <a:gd name="connsiteX7" fmla="*/ 549219 w 2071348"/>
                  <a:gd name="connsiteY7" fmla="*/ 1635237 h 3917139"/>
                  <a:gd name="connsiteX8" fmla="*/ 910407 w 2071348"/>
                  <a:gd name="connsiteY8" fmla="*/ 2367164 h 3917139"/>
                  <a:gd name="connsiteX9" fmla="*/ 1033231 w 2071348"/>
                  <a:gd name="connsiteY9" fmla="*/ 2760193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12563 w 2071348"/>
                  <a:gd name="connsiteY5" fmla="*/ 1377327 h 3917139"/>
                  <a:gd name="connsiteX6" fmla="*/ 439700 w 2071348"/>
                  <a:gd name="connsiteY6" fmla="*/ 1453033 h 3917139"/>
                  <a:gd name="connsiteX7" fmla="*/ 549219 w 2071348"/>
                  <a:gd name="connsiteY7" fmla="*/ 1635237 h 3917139"/>
                  <a:gd name="connsiteX8" fmla="*/ 910407 w 2071348"/>
                  <a:gd name="connsiteY8" fmla="*/ 2367164 h 3917139"/>
                  <a:gd name="connsiteX9" fmla="*/ 1033231 w 2071348"/>
                  <a:gd name="connsiteY9" fmla="*/ 2760193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12563 w 2071348"/>
                  <a:gd name="connsiteY5" fmla="*/ 1377327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10407 w 2071348"/>
                  <a:gd name="connsiteY8" fmla="*/ 2367164 h 3917139"/>
                  <a:gd name="connsiteX9" fmla="*/ 1033231 w 2071348"/>
                  <a:gd name="connsiteY9" fmla="*/ 2760193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10407 w 2071348"/>
                  <a:gd name="connsiteY8" fmla="*/ 2367164 h 3917139"/>
                  <a:gd name="connsiteX9" fmla="*/ 1033231 w 2071348"/>
                  <a:gd name="connsiteY9" fmla="*/ 2760193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10407 w 2071348"/>
                  <a:gd name="connsiteY8" fmla="*/ 2367164 h 3917139"/>
                  <a:gd name="connsiteX9" fmla="*/ 1033231 w 2071348"/>
                  <a:gd name="connsiteY9" fmla="*/ 2760193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10407 w 2071348"/>
                  <a:gd name="connsiteY8" fmla="*/ 2367164 h 3917139"/>
                  <a:gd name="connsiteX9" fmla="*/ 1033231 w 2071348"/>
                  <a:gd name="connsiteY9" fmla="*/ 2760193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10407 w 2071348"/>
                  <a:gd name="connsiteY8" fmla="*/ 2367164 h 3917139"/>
                  <a:gd name="connsiteX9" fmla="*/ 1033231 w 2071348"/>
                  <a:gd name="connsiteY9" fmla="*/ 2760193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16636 w 2071348"/>
                  <a:gd name="connsiteY8" fmla="*/ 2454353 h 3917139"/>
                  <a:gd name="connsiteX9" fmla="*/ 1033231 w 2071348"/>
                  <a:gd name="connsiteY9" fmla="*/ 2760193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16636 w 2071348"/>
                  <a:gd name="connsiteY8" fmla="*/ 2454353 h 3917139"/>
                  <a:gd name="connsiteX9" fmla="*/ 1033231 w 2071348"/>
                  <a:gd name="connsiteY9" fmla="*/ 2760193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60232 w 2071348"/>
                  <a:gd name="connsiteY8" fmla="*/ 2423214 h 3917139"/>
                  <a:gd name="connsiteX9" fmla="*/ 1033231 w 2071348"/>
                  <a:gd name="connsiteY9" fmla="*/ 2760193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60232 w 2071348"/>
                  <a:gd name="connsiteY8" fmla="*/ 2423214 h 3917139"/>
                  <a:gd name="connsiteX9" fmla="*/ 1033231 w 2071348"/>
                  <a:gd name="connsiteY9" fmla="*/ 2760193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60232 w 2071348"/>
                  <a:gd name="connsiteY8" fmla="*/ 2423214 h 3917139"/>
                  <a:gd name="connsiteX9" fmla="*/ 1002092 w 2071348"/>
                  <a:gd name="connsiteY9" fmla="*/ 2635636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60232 w 2071348"/>
                  <a:gd name="connsiteY8" fmla="*/ 2423214 h 3917139"/>
                  <a:gd name="connsiteX9" fmla="*/ 1002092 w 2071348"/>
                  <a:gd name="connsiteY9" fmla="*/ 2635636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60232 w 2071348"/>
                  <a:gd name="connsiteY8" fmla="*/ 2423214 h 3917139"/>
                  <a:gd name="connsiteX9" fmla="*/ 1002092 w 2071348"/>
                  <a:gd name="connsiteY9" fmla="*/ 2635636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60232 w 2071348"/>
                  <a:gd name="connsiteY8" fmla="*/ 2423214 h 3917139"/>
                  <a:gd name="connsiteX9" fmla="*/ 1002092 w 2071348"/>
                  <a:gd name="connsiteY9" fmla="*/ 2635636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60232 w 2071348"/>
                  <a:gd name="connsiteY8" fmla="*/ 2423214 h 3917139"/>
                  <a:gd name="connsiteX9" fmla="*/ 1002092 w 2071348"/>
                  <a:gd name="connsiteY9" fmla="*/ 2635636 h 3917139"/>
                  <a:gd name="connsiteX10" fmla="*/ 1133116 w 2071348"/>
                  <a:gd name="connsiteY10" fmla="*/ 3066975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60232 w 2071348"/>
                  <a:gd name="connsiteY8" fmla="*/ 2423214 h 3917139"/>
                  <a:gd name="connsiteX9" fmla="*/ 1002092 w 2071348"/>
                  <a:gd name="connsiteY9" fmla="*/ 2635636 h 3917139"/>
                  <a:gd name="connsiteX10" fmla="*/ 1151799 w 2071348"/>
                  <a:gd name="connsiteY10" fmla="*/ 3116798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60232 w 2071348"/>
                  <a:gd name="connsiteY8" fmla="*/ 2423214 h 3917139"/>
                  <a:gd name="connsiteX9" fmla="*/ 1002092 w 2071348"/>
                  <a:gd name="connsiteY9" fmla="*/ 2635636 h 3917139"/>
                  <a:gd name="connsiteX10" fmla="*/ 1151799 w 2071348"/>
                  <a:gd name="connsiteY10" fmla="*/ 3116798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60232 w 2071348"/>
                  <a:gd name="connsiteY8" fmla="*/ 2423214 h 3917139"/>
                  <a:gd name="connsiteX9" fmla="*/ 1002092 w 2071348"/>
                  <a:gd name="connsiteY9" fmla="*/ 2635636 h 3917139"/>
                  <a:gd name="connsiteX10" fmla="*/ 1151799 w 2071348"/>
                  <a:gd name="connsiteY10" fmla="*/ 3110570 h 3917139"/>
                  <a:gd name="connsiteX11" fmla="*/ 1161655 w 2071348"/>
                  <a:gd name="connsiteY11" fmla="*/ 3259605 h 3917139"/>
                  <a:gd name="connsiteX12" fmla="*/ 1218733 w 2071348"/>
                  <a:gd name="connsiteY12" fmla="*/ 3430832 h 3917139"/>
                  <a:gd name="connsiteX13" fmla="*/ 1485144 w 2071348"/>
                  <a:gd name="connsiteY13" fmla="*/ 3685139 h 3917139"/>
                  <a:gd name="connsiteX14" fmla="*/ 1907250 w 2071348"/>
                  <a:gd name="connsiteY14" fmla="*/ 3695073 h 3917139"/>
                  <a:gd name="connsiteX15" fmla="*/ 2071348 w 2071348"/>
                  <a:gd name="connsiteY15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60232 w 2071348"/>
                  <a:gd name="connsiteY8" fmla="*/ 2423214 h 3917139"/>
                  <a:gd name="connsiteX9" fmla="*/ 1002092 w 2071348"/>
                  <a:gd name="connsiteY9" fmla="*/ 2635636 h 3917139"/>
                  <a:gd name="connsiteX10" fmla="*/ 1161655 w 2071348"/>
                  <a:gd name="connsiteY10" fmla="*/ 3259605 h 3917139"/>
                  <a:gd name="connsiteX11" fmla="*/ 1218733 w 2071348"/>
                  <a:gd name="connsiteY11" fmla="*/ 3430832 h 3917139"/>
                  <a:gd name="connsiteX12" fmla="*/ 1485144 w 2071348"/>
                  <a:gd name="connsiteY12" fmla="*/ 3685139 h 3917139"/>
                  <a:gd name="connsiteX13" fmla="*/ 1907250 w 2071348"/>
                  <a:gd name="connsiteY13" fmla="*/ 3695073 h 3917139"/>
                  <a:gd name="connsiteX14" fmla="*/ 2071348 w 2071348"/>
                  <a:gd name="connsiteY14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60232 w 2071348"/>
                  <a:gd name="connsiteY8" fmla="*/ 2423214 h 3917139"/>
                  <a:gd name="connsiteX9" fmla="*/ 1002092 w 2071348"/>
                  <a:gd name="connsiteY9" fmla="*/ 2635636 h 3917139"/>
                  <a:gd name="connsiteX10" fmla="*/ 1180339 w 2071348"/>
                  <a:gd name="connsiteY10" fmla="*/ 3135049 h 3917139"/>
                  <a:gd name="connsiteX11" fmla="*/ 1218733 w 2071348"/>
                  <a:gd name="connsiteY11" fmla="*/ 3430832 h 3917139"/>
                  <a:gd name="connsiteX12" fmla="*/ 1485144 w 2071348"/>
                  <a:gd name="connsiteY12" fmla="*/ 3685139 h 3917139"/>
                  <a:gd name="connsiteX13" fmla="*/ 1907250 w 2071348"/>
                  <a:gd name="connsiteY13" fmla="*/ 3695073 h 3917139"/>
                  <a:gd name="connsiteX14" fmla="*/ 2071348 w 2071348"/>
                  <a:gd name="connsiteY14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60232 w 2071348"/>
                  <a:gd name="connsiteY8" fmla="*/ 2423214 h 3917139"/>
                  <a:gd name="connsiteX9" fmla="*/ 1002092 w 2071348"/>
                  <a:gd name="connsiteY9" fmla="*/ 2635636 h 3917139"/>
                  <a:gd name="connsiteX10" fmla="*/ 1180339 w 2071348"/>
                  <a:gd name="connsiteY10" fmla="*/ 3135049 h 3917139"/>
                  <a:gd name="connsiteX11" fmla="*/ 1218733 w 2071348"/>
                  <a:gd name="connsiteY11" fmla="*/ 3430832 h 3917139"/>
                  <a:gd name="connsiteX12" fmla="*/ 1485144 w 2071348"/>
                  <a:gd name="connsiteY12" fmla="*/ 3685139 h 3917139"/>
                  <a:gd name="connsiteX13" fmla="*/ 1907250 w 2071348"/>
                  <a:gd name="connsiteY13" fmla="*/ 3695073 h 3917139"/>
                  <a:gd name="connsiteX14" fmla="*/ 2071348 w 2071348"/>
                  <a:gd name="connsiteY14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60232 w 2071348"/>
                  <a:gd name="connsiteY8" fmla="*/ 2423214 h 3917139"/>
                  <a:gd name="connsiteX9" fmla="*/ 1002092 w 2071348"/>
                  <a:gd name="connsiteY9" fmla="*/ 2635636 h 3917139"/>
                  <a:gd name="connsiteX10" fmla="*/ 1180339 w 2071348"/>
                  <a:gd name="connsiteY10" fmla="*/ 3135049 h 3917139"/>
                  <a:gd name="connsiteX11" fmla="*/ 1218733 w 2071348"/>
                  <a:gd name="connsiteY11" fmla="*/ 3430832 h 3917139"/>
                  <a:gd name="connsiteX12" fmla="*/ 1485144 w 2071348"/>
                  <a:gd name="connsiteY12" fmla="*/ 3685139 h 3917139"/>
                  <a:gd name="connsiteX13" fmla="*/ 1907250 w 2071348"/>
                  <a:gd name="connsiteY13" fmla="*/ 3695073 h 3917139"/>
                  <a:gd name="connsiteX14" fmla="*/ 2071348 w 2071348"/>
                  <a:gd name="connsiteY14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60232 w 2071348"/>
                  <a:gd name="connsiteY8" fmla="*/ 2423214 h 3917139"/>
                  <a:gd name="connsiteX9" fmla="*/ 1002092 w 2071348"/>
                  <a:gd name="connsiteY9" fmla="*/ 2635636 h 3917139"/>
                  <a:gd name="connsiteX10" fmla="*/ 1180339 w 2071348"/>
                  <a:gd name="connsiteY10" fmla="*/ 3135049 h 3917139"/>
                  <a:gd name="connsiteX11" fmla="*/ 1218733 w 2071348"/>
                  <a:gd name="connsiteY11" fmla="*/ 3430832 h 3917139"/>
                  <a:gd name="connsiteX12" fmla="*/ 1485144 w 2071348"/>
                  <a:gd name="connsiteY12" fmla="*/ 3685139 h 3917139"/>
                  <a:gd name="connsiteX13" fmla="*/ 1907250 w 2071348"/>
                  <a:gd name="connsiteY13" fmla="*/ 3695073 h 3917139"/>
                  <a:gd name="connsiteX14" fmla="*/ 2071348 w 2071348"/>
                  <a:gd name="connsiteY14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60232 w 2071348"/>
                  <a:gd name="connsiteY8" fmla="*/ 2423214 h 3917139"/>
                  <a:gd name="connsiteX9" fmla="*/ 1002092 w 2071348"/>
                  <a:gd name="connsiteY9" fmla="*/ 2635636 h 3917139"/>
                  <a:gd name="connsiteX10" fmla="*/ 1180339 w 2071348"/>
                  <a:gd name="connsiteY10" fmla="*/ 3135049 h 3917139"/>
                  <a:gd name="connsiteX11" fmla="*/ 1485144 w 2071348"/>
                  <a:gd name="connsiteY11" fmla="*/ 3685139 h 3917139"/>
                  <a:gd name="connsiteX12" fmla="*/ 1907250 w 2071348"/>
                  <a:gd name="connsiteY12" fmla="*/ 3695073 h 3917139"/>
                  <a:gd name="connsiteX13" fmla="*/ 2071348 w 2071348"/>
                  <a:gd name="connsiteY13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60232 w 2071348"/>
                  <a:gd name="connsiteY8" fmla="*/ 2423214 h 3917139"/>
                  <a:gd name="connsiteX9" fmla="*/ 1002092 w 2071348"/>
                  <a:gd name="connsiteY9" fmla="*/ 2635636 h 3917139"/>
                  <a:gd name="connsiteX10" fmla="*/ 1180339 w 2071348"/>
                  <a:gd name="connsiteY10" fmla="*/ 3135049 h 3917139"/>
                  <a:gd name="connsiteX11" fmla="*/ 1485144 w 2071348"/>
                  <a:gd name="connsiteY11" fmla="*/ 3685139 h 3917139"/>
                  <a:gd name="connsiteX12" fmla="*/ 1907250 w 2071348"/>
                  <a:gd name="connsiteY12" fmla="*/ 3695073 h 3917139"/>
                  <a:gd name="connsiteX13" fmla="*/ 2071348 w 2071348"/>
                  <a:gd name="connsiteY13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60232 w 2071348"/>
                  <a:gd name="connsiteY8" fmla="*/ 2423214 h 3917139"/>
                  <a:gd name="connsiteX9" fmla="*/ 1002092 w 2071348"/>
                  <a:gd name="connsiteY9" fmla="*/ 2635636 h 3917139"/>
                  <a:gd name="connsiteX10" fmla="*/ 1180339 w 2071348"/>
                  <a:gd name="connsiteY10" fmla="*/ 3135049 h 3917139"/>
                  <a:gd name="connsiteX11" fmla="*/ 1485144 w 2071348"/>
                  <a:gd name="connsiteY11" fmla="*/ 3685139 h 3917139"/>
                  <a:gd name="connsiteX12" fmla="*/ 1907250 w 2071348"/>
                  <a:gd name="connsiteY12" fmla="*/ 3695073 h 3917139"/>
                  <a:gd name="connsiteX13" fmla="*/ 2071348 w 2071348"/>
                  <a:gd name="connsiteY13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60232 w 2071348"/>
                  <a:gd name="connsiteY8" fmla="*/ 2423214 h 3917139"/>
                  <a:gd name="connsiteX9" fmla="*/ 1020776 w 2071348"/>
                  <a:gd name="connsiteY9" fmla="*/ 2654320 h 3917139"/>
                  <a:gd name="connsiteX10" fmla="*/ 1180339 w 2071348"/>
                  <a:gd name="connsiteY10" fmla="*/ 3135049 h 3917139"/>
                  <a:gd name="connsiteX11" fmla="*/ 1485144 w 2071348"/>
                  <a:gd name="connsiteY11" fmla="*/ 3685139 h 3917139"/>
                  <a:gd name="connsiteX12" fmla="*/ 1907250 w 2071348"/>
                  <a:gd name="connsiteY12" fmla="*/ 3695073 h 3917139"/>
                  <a:gd name="connsiteX13" fmla="*/ 2071348 w 2071348"/>
                  <a:gd name="connsiteY13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60232 w 2071348"/>
                  <a:gd name="connsiteY8" fmla="*/ 2423214 h 3917139"/>
                  <a:gd name="connsiteX9" fmla="*/ 1020776 w 2071348"/>
                  <a:gd name="connsiteY9" fmla="*/ 2654320 h 3917139"/>
                  <a:gd name="connsiteX10" fmla="*/ 1180339 w 2071348"/>
                  <a:gd name="connsiteY10" fmla="*/ 3135049 h 3917139"/>
                  <a:gd name="connsiteX11" fmla="*/ 1485144 w 2071348"/>
                  <a:gd name="connsiteY11" fmla="*/ 3685139 h 3917139"/>
                  <a:gd name="connsiteX12" fmla="*/ 1882339 w 2071348"/>
                  <a:gd name="connsiteY12" fmla="*/ 3676391 h 3917139"/>
                  <a:gd name="connsiteX13" fmla="*/ 2071348 w 2071348"/>
                  <a:gd name="connsiteY13" fmla="*/ 3917139 h 3917139"/>
                  <a:gd name="connsiteX0" fmla="*/ 10803 w 2071348"/>
                  <a:gd name="connsiteY0" fmla="*/ 0 h 3917139"/>
                  <a:gd name="connsiteX1" fmla="*/ 11605 w 2071348"/>
                  <a:gd name="connsiteY1" fmla="*/ 245724 h 3917139"/>
                  <a:gd name="connsiteX2" fmla="*/ 156867 w 2071348"/>
                  <a:gd name="connsiteY2" fmla="*/ 767000 h 3917139"/>
                  <a:gd name="connsiteX3" fmla="*/ 243535 w 2071348"/>
                  <a:gd name="connsiteY3" fmla="*/ 1015448 h 3917139"/>
                  <a:gd name="connsiteX4" fmla="*/ 340257 w 2071348"/>
                  <a:gd name="connsiteY4" fmla="*/ 1210202 h 3917139"/>
                  <a:gd name="connsiteX5" fmla="*/ 337474 w 2071348"/>
                  <a:gd name="connsiteY5" fmla="*/ 1346188 h 3917139"/>
                  <a:gd name="connsiteX6" fmla="*/ 483294 w 2071348"/>
                  <a:gd name="connsiteY6" fmla="*/ 1421895 h 3917139"/>
                  <a:gd name="connsiteX7" fmla="*/ 549219 w 2071348"/>
                  <a:gd name="connsiteY7" fmla="*/ 1635237 h 3917139"/>
                  <a:gd name="connsiteX8" fmla="*/ 960232 w 2071348"/>
                  <a:gd name="connsiteY8" fmla="*/ 2423214 h 3917139"/>
                  <a:gd name="connsiteX9" fmla="*/ 1020776 w 2071348"/>
                  <a:gd name="connsiteY9" fmla="*/ 2654320 h 3917139"/>
                  <a:gd name="connsiteX10" fmla="*/ 1180339 w 2071348"/>
                  <a:gd name="connsiteY10" fmla="*/ 3135049 h 3917139"/>
                  <a:gd name="connsiteX11" fmla="*/ 1485144 w 2071348"/>
                  <a:gd name="connsiteY11" fmla="*/ 3685139 h 3917139"/>
                  <a:gd name="connsiteX12" fmla="*/ 1882339 w 2071348"/>
                  <a:gd name="connsiteY12" fmla="*/ 3676391 h 3917139"/>
                  <a:gd name="connsiteX13" fmla="*/ 2071348 w 2071348"/>
                  <a:gd name="connsiteY13" fmla="*/ 3917139 h 3917139"/>
                  <a:gd name="connsiteX0" fmla="*/ 10803 w 2319694"/>
                  <a:gd name="connsiteY0" fmla="*/ 0 h 4289657"/>
                  <a:gd name="connsiteX1" fmla="*/ 11605 w 2319694"/>
                  <a:gd name="connsiteY1" fmla="*/ 245724 h 4289657"/>
                  <a:gd name="connsiteX2" fmla="*/ 156867 w 2319694"/>
                  <a:gd name="connsiteY2" fmla="*/ 767000 h 4289657"/>
                  <a:gd name="connsiteX3" fmla="*/ 243535 w 2319694"/>
                  <a:gd name="connsiteY3" fmla="*/ 1015448 h 4289657"/>
                  <a:gd name="connsiteX4" fmla="*/ 340257 w 2319694"/>
                  <a:gd name="connsiteY4" fmla="*/ 1210202 h 4289657"/>
                  <a:gd name="connsiteX5" fmla="*/ 337474 w 2319694"/>
                  <a:gd name="connsiteY5" fmla="*/ 1346188 h 4289657"/>
                  <a:gd name="connsiteX6" fmla="*/ 483294 w 2319694"/>
                  <a:gd name="connsiteY6" fmla="*/ 1421895 h 4289657"/>
                  <a:gd name="connsiteX7" fmla="*/ 549219 w 2319694"/>
                  <a:gd name="connsiteY7" fmla="*/ 1635237 h 4289657"/>
                  <a:gd name="connsiteX8" fmla="*/ 960232 w 2319694"/>
                  <a:gd name="connsiteY8" fmla="*/ 2423214 h 4289657"/>
                  <a:gd name="connsiteX9" fmla="*/ 1020776 w 2319694"/>
                  <a:gd name="connsiteY9" fmla="*/ 2654320 h 4289657"/>
                  <a:gd name="connsiteX10" fmla="*/ 1180339 w 2319694"/>
                  <a:gd name="connsiteY10" fmla="*/ 3135049 h 4289657"/>
                  <a:gd name="connsiteX11" fmla="*/ 1485144 w 2319694"/>
                  <a:gd name="connsiteY11" fmla="*/ 3685139 h 4289657"/>
                  <a:gd name="connsiteX12" fmla="*/ 1882339 w 2319694"/>
                  <a:gd name="connsiteY12" fmla="*/ 3676391 h 4289657"/>
                  <a:gd name="connsiteX13" fmla="*/ 2319694 w 2319694"/>
                  <a:gd name="connsiteY13" fmla="*/ 4289657 h 4289657"/>
                  <a:gd name="connsiteX0" fmla="*/ 10803 w 2319694"/>
                  <a:gd name="connsiteY0" fmla="*/ 0 h 4289657"/>
                  <a:gd name="connsiteX1" fmla="*/ 11605 w 2319694"/>
                  <a:gd name="connsiteY1" fmla="*/ 245724 h 4289657"/>
                  <a:gd name="connsiteX2" fmla="*/ 156867 w 2319694"/>
                  <a:gd name="connsiteY2" fmla="*/ 767000 h 4289657"/>
                  <a:gd name="connsiteX3" fmla="*/ 243535 w 2319694"/>
                  <a:gd name="connsiteY3" fmla="*/ 1015448 h 4289657"/>
                  <a:gd name="connsiteX4" fmla="*/ 340257 w 2319694"/>
                  <a:gd name="connsiteY4" fmla="*/ 1210202 h 4289657"/>
                  <a:gd name="connsiteX5" fmla="*/ 337474 w 2319694"/>
                  <a:gd name="connsiteY5" fmla="*/ 1346188 h 4289657"/>
                  <a:gd name="connsiteX6" fmla="*/ 483294 w 2319694"/>
                  <a:gd name="connsiteY6" fmla="*/ 1421895 h 4289657"/>
                  <a:gd name="connsiteX7" fmla="*/ 549219 w 2319694"/>
                  <a:gd name="connsiteY7" fmla="*/ 1635237 h 4289657"/>
                  <a:gd name="connsiteX8" fmla="*/ 960232 w 2319694"/>
                  <a:gd name="connsiteY8" fmla="*/ 2423214 h 4289657"/>
                  <a:gd name="connsiteX9" fmla="*/ 1020776 w 2319694"/>
                  <a:gd name="connsiteY9" fmla="*/ 2654320 h 4289657"/>
                  <a:gd name="connsiteX10" fmla="*/ 1180339 w 2319694"/>
                  <a:gd name="connsiteY10" fmla="*/ 3135049 h 4289657"/>
                  <a:gd name="connsiteX11" fmla="*/ 1485144 w 2319694"/>
                  <a:gd name="connsiteY11" fmla="*/ 3685139 h 4289657"/>
                  <a:gd name="connsiteX12" fmla="*/ 1882339 w 2319694"/>
                  <a:gd name="connsiteY12" fmla="*/ 3676391 h 4289657"/>
                  <a:gd name="connsiteX13" fmla="*/ 2073196 w 2319694"/>
                  <a:gd name="connsiteY13" fmla="*/ 3898552 h 4289657"/>
                  <a:gd name="connsiteX14" fmla="*/ 2319694 w 2319694"/>
                  <a:gd name="connsiteY14" fmla="*/ 4289657 h 4289657"/>
                  <a:gd name="connsiteX0" fmla="*/ 10803 w 2081250"/>
                  <a:gd name="connsiteY0" fmla="*/ 0 h 5669356"/>
                  <a:gd name="connsiteX1" fmla="*/ 11605 w 2081250"/>
                  <a:gd name="connsiteY1" fmla="*/ 245724 h 5669356"/>
                  <a:gd name="connsiteX2" fmla="*/ 156867 w 2081250"/>
                  <a:gd name="connsiteY2" fmla="*/ 767000 h 5669356"/>
                  <a:gd name="connsiteX3" fmla="*/ 243535 w 2081250"/>
                  <a:gd name="connsiteY3" fmla="*/ 1015448 h 5669356"/>
                  <a:gd name="connsiteX4" fmla="*/ 340257 w 2081250"/>
                  <a:gd name="connsiteY4" fmla="*/ 1210202 h 5669356"/>
                  <a:gd name="connsiteX5" fmla="*/ 337474 w 2081250"/>
                  <a:gd name="connsiteY5" fmla="*/ 1346188 h 5669356"/>
                  <a:gd name="connsiteX6" fmla="*/ 483294 w 2081250"/>
                  <a:gd name="connsiteY6" fmla="*/ 1421895 h 5669356"/>
                  <a:gd name="connsiteX7" fmla="*/ 549219 w 2081250"/>
                  <a:gd name="connsiteY7" fmla="*/ 1635237 h 5669356"/>
                  <a:gd name="connsiteX8" fmla="*/ 960232 w 2081250"/>
                  <a:gd name="connsiteY8" fmla="*/ 2423214 h 5669356"/>
                  <a:gd name="connsiteX9" fmla="*/ 1020776 w 2081250"/>
                  <a:gd name="connsiteY9" fmla="*/ 2654320 h 5669356"/>
                  <a:gd name="connsiteX10" fmla="*/ 1180339 w 2081250"/>
                  <a:gd name="connsiteY10" fmla="*/ 3135049 h 5669356"/>
                  <a:gd name="connsiteX11" fmla="*/ 1485144 w 2081250"/>
                  <a:gd name="connsiteY11" fmla="*/ 3685139 h 5669356"/>
                  <a:gd name="connsiteX12" fmla="*/ 1882339 w 2081250"/>
                  <a:gd name="connsiteY12" fmla="*/ 3676391 h 5669356"/>
                  <a:gd name="connsiteX13" fmla="*/ 2073196 w 2081250"/>
                  <a:gd name="connsiteY13" fmla="*/ 3898552 h 5669356"/>
                  <a:gd name="connsiteX14" fmla="*/ 1740220 w 2081250"/>
                  <a:gd name="connsiteY14" fmla="*/ 5669356 h 5669356"/>
                  <a:gd name="connsiteX0" fmla="*/ 10803 w 2091251"/>
                  <a:gd name="connsiteY0" fmla="*/ 0 h 5669356"/>
                  <a:gd name="connsiteX1" fmla="*/ 11605 w 2091251"/>
                  <a:gd name="connsiteY1" fmla="*/ 245724 h 5669356"/>
                  <a:gd name="connsiteX2" fmla="*/ 156867 w 2091251"/>
                  <a:gd name="connsiteY2" fmla="*/ 767000 h 5669356"/>
                  <a:gd name="connsiteX3" fmla="*/ 243535 w 2091251"/>
                  <a:gd name="connsiteY3" fmla="*/ 1015448 h 5669356"/>
                  <a:gd name="connsiteX4" fmla="*/ 340257 w 2091251"/>
                  <a:gd name="connsiteY4" fmla="*/ 1210202 h 5669356"/>
                  <a:gd name="connsiteX5" fmla="*/ 337474 w 2091251"/>
                  <a:gd name="connsiteY5" fmla="*/ 1346188 h 5669356"/>
                  <a:gd name="connsiteX6" fmla="*/ 483294 w 2091251"/>
                  <a:gd name="connsiteY6" fmla="*/ 1421895 h 5669356"/>
                  <a:gd name="connsiteX7" fmla="*/ 549219 w 2091251"/>
                  <a:gd name="connsiteY7" fmla="*/ 1635237 h 5669356"/>
                  <a:gd name="connsiteX8" fmla="*/ 960232 w 2091251"/>
                  <a:gd name="connsiteY8" fmla="*/ 2423214 h 5669356"/>
                  <a:gd name="connsiteX9" fmla="*/ 1020776 w 2091251"/>
                  <a:gd name="connsiteY9" fmla="*/ 2654320 h 5669356"/>
                  <a:gd name="connsiteX10" fmla="*/ 1180339 w 2091251"/>
                  <a:gd name="connsiteY10" fmla="*/ 3135049 h 5669356"/>
                  <a:gd name="connsiteX11" fmla="*/ 1485144 w 2091251"/>
                  <a:gd name="connsiteY11" fmla="*/ 3685139 h 5669356"/>
                  <a:gd name="connsiteX12" fmla="*/ 1882339 w 2091251"/>
                  <a:gd name="connsiteY12" fmla="*/ 3676391 h 5669356"/>
                  <a:gd name="connsiteX13" fmla="*/ 2073196 w 2091251"/>
                  <a:gd name="connsiteY13" fmla="*/ 3898552 h 5669356"/>
                  <a:gd name="connsiteX14" fmla="*/ 2045603 w 2091251"/>
                  <a:gd name="connsiteY14" fmla="*/ 4215881 h 5669356"/>
                  <a:gd name="connsiteX15" fmla="*/ 1740220 w 2091251"/>
                  <a:gd name="connsiteY15" fmla="*/ 5669356 h 5669356"/>
                  <a:gd name="connsiteX0" fmla="*/ 10803 w 2076096"/>
                  <a:gd name="connsiteY0" fmla="*/ 0 h 5669356"/>
                  <a:gd name="connsiteX1" fmla="*/ 11605 w 2076096"/>
                  <a:gd name="connsiteY1" fmla="*/ 245724 h 5669356"/>
                  <a:gd name="connsiteX2" fmla="*/ 156867 w 2076096"/>
                  <a:gd name="connsiteY2" fmla="*/ 767000 h 5669356"/>
                  <a:gd name="connsiteX3" fmla="*/ 243535 w 2076096"/>
                  <a:gd name="connsiteY3" fmla="*/ 1015448 h 5669356"/>
                  <a:gd name="connsiteX4" fmla="*/ 340257 w 2076096"/>
                  <a:gd name="connsiteY4" fmla="*/ 1210202 h 5669356"/>
                  <a:gd name="connsiteX5" fmla="*/ 337474 w 2076096"/>
                  <a:gd name="connsiteY5" fmla="*/ 1346188 h 5669356"/>
                  <a:gd name="connsiteX6" fmla="*/ 483294 w 2076096"/>
                  <a:gd name="connsiteY6" fmla="*/ 1421895 h 5669356"/>
                  <a:gd name="connsiteX7" fmla="*/ 549219 w 2076096"/>
                  <a:gd name="connsiteY7" fmla="*/ 1635237 h 5669356"/>
                  <a:gd name="connsiteX8" fmla="*/ 960232 w 2076096"/>
                  <a:gd name="connsiteY8" fmla="*/ 2423214 h 5669356"/>
                  <a:gd name="connsiteX9" fmla="*/ 1020776 w 2076096"/>
                  <a:gd name="connsiteY9" fmla="*/ 2654320 h 5669356"/>
                  <a:gd name="connsiteX10" fmla="*/ 1180339 w 2076096"/>
                  <a:gd name="connsiteY10" fmla="*/ 3135049 h 5669356"/>
                  <a:gd name="connsiteX11" fmla="*/ 1485144 w 2076096"/>
                  <a:gd name="connsiteY11" fmla="*/ 3685139 h 5669356"/>
                  <a:gd name="connsiteX12" fmla="*/ 1882339 w 2076096"/>
                  <a:gd name="connsiteY12" fmla="*/ 3676391 h 5669356"/>
                  <a:gd name="connsiteX13" fmla="*/ 2073196 w 2076096"/>
                  <a:gd name="connsiteY13" fmla="*/ 3898552 h 5669356"/>
                  <a:gd name="connsiteX14" fmla="*/ 1873141 w 2076096"/>
                  <a:gd name="connsiteY14" fmla="*/ 4243476 h 5669356"/>
                  <a:gd name="connsiteX15" fmla="*/ 1740220 w 2076096"/>
                  <a:gd name="connsiteY15" fmla="*/ 5669356 h 5669356"/>
                  <a:gd name="connsiteX0" fmla="*/ 10803 w 2076319"/>
                  <a:gd name="connsiteY0" fmla="*/ 0 h 5669356"/>
                  <a:gd name="connsiteX1" fmla="*/ 11605 w 2076319"/>
                  <a:gd name="connsiteY1" fmla="*/ 245724 h 5669356"/>
                  <a:gd name="connsiteX2" fmla="*/ 156867 w 2076319"/>
                  <a:gd name="connsiteY2" fmla="*/ 767000 h 5669356"/>
                  <a:gd name="connsiteX3" fmla="*/ 243535 w 2076319"/>
                  <a:gd name="connsiteY3" fmla="*/ 1015448 h 5669356"/>
                  <a:gd name="connsiteX4" fmla="*/ 340257 w 2076319"/>
                  <a:gd name="connsiteY4" fmla="*/ 1210202 h 5669356"/>
                  <a:gd name="connsiteX5" fmla="*/ 337474 w 2076319"/>
                  <a:gd name="connsiteY5" fmla="*/ 1346188 h 5669356"/>
                  <a:gd name="connsiteX6" fmla="*/ 483294 w 2076319"/>
                  <a:gd name="connsiteY6" fmla="*/ 1421895 h 5669356"/>
                  <a:gd name="connsiteX7" fmla="*/ 549219 w 2076319"/>
                  <a:gd name="connsiteY7" fmla="*/ 1635237 h 5669356"/>
                  <a:gd name="connsiteX8" fmla="*/ 960232 w 2076319"/>
                  <a:gd name="connsiteY8" fmla="*/ 2423214 h 5669356"/>
                  <a:gd name="connsiteX9" fmla="*/ 1020776 w 2076319"/>
                  <a:gd name="connsiteY9" fmla="*/ 2654320 h 5669356"/>
                  <a:gd name="connsiteX10" fmla="*/ 1180339 w 2076319"/>
                  <a:gd name="connsiteY10" fmla="*/ 3135049 h 5669356"/>
                  <a:gd name="connsiteX11" fmla="*/ 1485144 w 2076319"/>
                  <a:gd name="connsiteY11" fmla="*/ 3685139 h 5669356"/>
                  <a:gd name="connsiteX12" fmla="*/ 1882339 w 2076319"/>
                  <a:gd name="connsiteY12" fmla="*/ 3676391 h 5669356"/>
                  <a:gd name="connsiteX13" fmla="*/ 2073196 w 2076319"/>
                  <a:gd name="connsiteY13" fmla="*/ 3898552 h 5669356"/>
                  <a:gd name="connsiteX14" fmla="*/ 1886938 w 2076319"/>
                  <a:gd name="connsiteY14" fmla="*/ 4284868 h 5669356"/>
                  <a:gd name="connsiteX15" fmla="*/ 1740220 w 2076319"/>
                  <a:gd name="connsiteY15" fmla="*/ 5669356 h 5669356"/>
                  <a:gd name="connsiteX0" fmla="*/ 10803 w 2076080"/>
                  <a:gd name="connsiteY0" fmla="*/ 0 h 5669356"/>
                  <a:gd name="connsiteX1" fmla="*/ 11605 w 2076080"/>
                  <a:gd name="connsiteY1" fmla="*/ 245724 h 5669356"/>
                  <a:gd name="connsiteX2" fmla="*/ 156867 w 2076080"/>
                  <a:gd name="connsiteY2" fmla="*/ 767000 h 5669356"/>
                  <a:gd name="connsiteX3" fmla="*/ 243535 w 2076080"/>
                  <a:gd name="connsiteY3" fmla="*/ 1015448 h 5669356"/>
                  <a:gd name="connsiteX4" fmla="*/ 340257 w 2076080"/>
                  <a:gd name="connsiteY4" fmla="*/ 1210202 h 5669356"/>
                  <a:gd name="connsiteX5" fmla="*/ 337474 w 2076080"/>
                  <a:gd name="connsiteY5" fmla="*/ 1346188 h 5669356"/>
                  <a:gd name="connsiteX6" fmla="*/ 483294 w 2076080"/>
                  <a:gd name="connsiteY6" fmla="*/ 1421895 h 5669356"/>
                  <a:gd name="connsiteX7" fmla="*/ 549219 w 2076080"/>
                  <a:gd name="connsiteY7" fmla="*/ 1635237 h 5669356"/>
                  <a:gd name="connsiteX8" fmla="*/ 960232 w 2076080"/>
                  <a:gd name="connsiteY8" fmla="*/ 2423214 h 5669356"/>
                  <a:gd name="connsiteX9" fmla="*/ 1020776 w 2076080"/>
                  <a:gd name="connsiteY9" fmla="*/ 2654320 h 5669356"/>
                  <a:gd name="connsiteX10" fmla="*/ 1180339 w 2076080"/>
                  <a:gd name="connsiteY10" fmla="*/ 3135049 h 5669356"/>
                  <a:gd name="connsiteX11" fmla="*/ 1485144 w 2076080"/>
                  <a:gd name="connsiteY11" fmla="*/ 3685139 h 5669356"/>
                  <a:gd name="connsiteX12" fmla="*/ 1882339 w 2076080"/>
                  <a:gd name="connsiteY12" fmla="*/ 3676391 h 5669356"/>
                  <a:gd name="connsiteX13" fmla="*/ 2073196 w 2076080"/>
                  <a:gd name="connsiteY13" fmla="*/ 3898552 h 5669356"/>
                  <a:gd name="connsiteX14" fmla="*/ 1886938 w 2076080"/>
                  <a:gd name="connsiteY14" fmla="*/ 4284868 h 5669356"/>
                  <a:gd name="connsiteX15" fmla="*/ 1831749 w 2076080"/>
                  <a:gd name="connsiteY15" fmla="*/ 4664283 h 5669356"/>
                  <a:gd name="connsiteX16" fmla="*/ 1740220 w 2076080"/>
                  <a:gd name="connsiteY16" fmla="*/ 5669356 h 5669356"/>
                  <a:gd name="connsiteX0" fmla="*/ 10803 w 2076080"/>
                  <a:gd name="connsiteY0" fmla="*/ 0 h 5669356"/>
                  <a:gd name="connsiteX1" fmla="*/ 11605 w 2076080"/>
                  <a:gd name="connsiteY1" fmla="*/ 245724 h 5669356"/>
                  <a:gd name="connsiteX2" fmla="*/ 156867 w 2076080"/>
                  <a:gd name="connsiteY2" fmla="*/ 767000 h 5669356"/>
                  <a:gd name="connsiteX3" fmla="*/ 243535 w 2076080"/>
                  <a:gd name="connsiteY3" fmla="*/ 1015448 h 5669356"/>
                  <a:gd name="connsiteX4" fmla="*/ 340257 w 2076080"/>
                  <a:gd name="connsiteY4" fmla="*/ 1210202 h 5669356"/>
                  <a:gd name="connsiteX5" fmla="*/ 337474 w 2076080"/>
                  <a:gd name="connsiteY5" fmla="*/ 1346188 h 5669356"/>
                  <a:gd name="connsiteX6" fmla="*/ 483294 w 2076080"/>
                  <a:gd name="connsiteY6" fmla="*/ 1421895 h 5669356"/>
                  <a:gd name="connsiteX7" fmla="*/ 549219 w 2076080"/>
                  <a:gd name="connsiteY7" fmla="*/ 1635237 h 5669356"/>
                  <a:gd name="connsiteX8" fmla="*/ 960232 w 2076080"/>
                  <a:gd name="connsiteY8" fmla="*/ 2423214 h 5669356"/>
                  <a:gd name="connsiteX9" fmla="*/ 1020776 w 2076080"/>
                  <a:gd name="connsiteY9" fmla="*/ 2654320 h 5669356"/>
                  <a:gd name="connsiteX10" fmla="*/ 1180339 w 2076080"/>
                  <a:gd name="connsiteY10" fmla="*/ 3135049 h 5669356"/>
                  <a:gd name="connsiteX11" fmla="*/ 1485144 w 2076080"/>
                  <a:gd name="connsiteY11" fmla="*/ 3685139 h 5669356"/>
                  <a:gd name="connsiteX12" fmla="*/ 1882339 w 2076080"/>
                  <a:gd name="connsiteY12" fmla="*/ 3676391 h 5669356"/>
                  <a:gd name="connsiteX13" fmla="*/ 2073196 w 2076080"/>
                  <a:gd name="connsiteY13" fmla="*/ 3898552 h 5669356"/>
                  <a:gd name="connsiteX14" fmla="*/ 1886938 w 2076080"/>
                  <a:gd name="connsiteY14" fmla="*/ 4284868 h 5669356"/>
                  <a:gd name="connsiteX15" fmla="*/ 1666186 w 2076080"/>
                  <a:gd name="connsiteY15" fmla="*/ 4484923 h 5669356"/>
                  <a:gd name="connsiteX16" fmla="*/ 1740220 w 2076080"/>
                  <a:gd name="connsiteY16" fmla="*/ 5669356 h 5669356"/>
                  <a:gd name="connsiteX0" fmla="*/ 10803 w 2076080"/>
                  <a:gd name="connsiteY0" fmla="*/ 0 h 5669356"/>
                  <a:gd name="connsiteX1" fmla="*/ 11605 w 2076080"/>
                  <a:gd name="connsiteY1" fmla="*/ 245724 h 5669356"/>
                  <a:gd name="connsiteX2" fmla="*/ 156867 w 2076080"/>
                  <a:gd name="connsiteY2" fmla="*/ 767000 h 5669356"/>
                  <a:gd name="connsiteX3" fmla="*/ 243535 w 2076080"/>
                  <a:gd name="connsiteY3" fmla="*/ 1015448 h 5669356"/>
                  <a:gd name="connsiteX4" fmla="*/ 340257 w 2076080"/>
                  <a:gd name="connsiteY4" fmla="*/ 1210202 h 5669356"/>
                  <a:gd name="connsiteX5" fmla="*/ 337474 w 2076080"/>
                  <a:gd name="connsiteY5" fmla="*/ 1346188 h 5669356"/>
                  <a:gd name="connsiteX6" fmla="*/ 483294 w 2076080"/>
                  <a:gd name="connsiteY6" fmla="*/ 1421895 h 5669356"/>
                  <a:gd name="connsiteX7" fmla="*/ 549219 w 2076080"/>
                  <a:gd name="connsiteY7" fmla="*/ 1635237 h 5669356"/>
                  <a:gd name="connsiteX8" fmla="*/ 960232 w 2076080"/>
                  <a:gd name="connsiteY8" fmla="*/ 2423214 h 5669356"/>
                  <a:gd name="connsiteX9" fmla="*/ 1020776 w 2076080"/>
                  <a:gd name="connsiteY9" fmla="*/ 2654320 h 5669356"/>
                  <a:gd name="connsiteX10" fmla="*/ 1180339 w 2076080"/>
                  <a:gd name="connsiteY10" fmla="*/ 3135049 h 5669356"/>
                  <a:gd name="connsiteX11" fmla="*/ 1485144 w 2076080"/>
                  <a:gd name="connsiteY11" fmla="*/ 3685139 h 5669356"/>
                  <a:gd name="connsiteX12" fmla="*/ 1882339 w 2076080"/>
                  <a:gd name="connsiteY12" fmla="*/ 3676391 h 5669356"/>
                  <a:gd name="connsiteX13" fmla="*/ 2073196 w 2076080"/>
                  <a:gd name="connsiteY13" fmla="*/ 3898552 h 5669356"/>
                  <a:gd name="connsiteX14" fmla="*/ 1886938 w 2076080"/>
                  <a:gd name="connsiteY14" fmla="*/ 4284868 h 5669356"/>
                  <a:gd name="connsiteX15" fmla="*/ 1666186 w 2076080"/>
                  <a:gd name="connsiteY15" fmla="*/ 4484923 h 5669356"/>
                  <a:gd name="connsiteX16" fmla="*/ 1740220 w 2076080"/>
                  <a:gd name="connsiteY16" fmla="*/ 5669356 h 5669356"/>
                  <a:gd name="connsiteX0" fmla="*/ 10803 w 2076080"/>
                  <a:gd name="connsiteY0" fmla="*/ 0 h 5669356"/>
                  <a:gd name="connsiteX1" fmla="*/ 11605 w 2076080"/>
                  <a:gd name="connsiteY1" fmla="*/ 245724 h 5669356"/>
                  <a:gd name="connsiteX2" fmla="*/ 156867 w 2076080"/>
                  <a:gd name="connsiteY2" fmla="*/ 767000 h 5669356"/>
                  <a:gd name="connsiteX3" fmla="*/ 243535 w 2076080"/>
                  <a:gd name="connsiteY3" fmla="*/ 1015448 h 5669356"/>
                  <a:gd name="connsiteX4" fmla="*/ 340257 w 2076080"/>
                  <a:gd name="connsiteY4" fmla="*/ 1210202 h 5669356"/>
                  <a:gd name="connsiteX5" fmla="*/ 337474 w 2076080"/>
                  <a:gd name="connsiteY5" fmla="*/ 1346188 h 5669356"/>
                  <a:gd name="connsiteX6" fmla="*/ 483294 w 2076080"/>
                  <a:gd name="connsiteY6" fmla="*/ 1421895 h 5669356"/>
                  <a:gd name="connsiteX7" fmla="*/ 549219 w 2076080"/>
                  <a:gd name="connsiteY7" fmla="*/ 1635237 h 5669356"/>
                  <a:gd name="connsiteX8" fmla="*/ 960232 w 2076080"/>
                  <a:gd name="connsiteY8" fmla="*/ 2423214 h 5669356"/>
                  <a:gd name="connsiteX9" fmla="*/ 1020776 w 2076080"/>
                  <a:gd name="connsiteY9" fmla="*/ 2654320 h 5669356"/>
                  <a:gd name="connsiteX10" fmla="*/ 1180339 w 2076080"/>
                  <a:gd name="connsiteY10" fmla="*/ 3135049 h 5669356"/>
                  <a:gd name="connsiteX11" fmla="*/ 1485144 w 2076080"/>
                  <a:gd name="connsiteY11" fmla="*/ 3685139 h 5669356"/>
                  <a:gd name="connsiteX12" fmla="*/ 1882339 w 2076080"/>
                  <a:gd name="connsiteY12" fmla="*/ 3676391 h 5669356"/>
                  <a:gd name="connsiteX13" fmla="*/ 2073196 w 2076080"/>
                  <a:gd name="connsiteY13" fmla="*/ 3898552 h 5669356"/>
                  <a:gd name="connsiteX14" fmla="*/ 1886938 w 2076080"/>
                  <a:gd name="connsiteY14" fmla="*/ 4284868 h 5669356"/>
                  <a:gd name="connsiteX15" fmla="*/ 1666186 w 2076080"/>
                  <a:gd name="connsiteY15" fmla="*/ 4484923 h 5669356"/>
                  <a:gd name="connsiteX16" fmla="*/ 1740220 w 2076080"/>
                  <a:gd name="connsiteY16" fmla="*/ 5669356 h 5669356"/>
                  <a:gd name="connsiteX0" fmla="*/ 10803 w 2075888"/>
                  <a:gd name="connsiteY0" fmla="*/ 0 h 5669356"/>
                  <a:gd name="connsiteX1" fmla="*/ 11605 w 2075888"/>
                  <a:gd name="connsiteY1" fmla="*/ 245724 h 5669356"/>
                  <a:gd name="connsiteX2" fmla="*/ 156867 w 2075888"/>
                  <a:gd name="connsiteY2" fmla="*/ 767000 h 5669356"/>
                  <a:gd name="connsiteX3" fmla="*/ 243535 w 2075888"/>
                  <a:gd name="connsiteY3" fmla="*/ 1015448 h 5669356"/>
                  <a:gd name="connsiteX4" fmla="*/ 340257 w 2075888"/>
                  <a:gd name="connsiteY4" fmla="*/ 1210202 h 5669356"/>
                  <a:gd name="connsiteX5" fmla="*/ 337474 w 2075888"/>
                  <a:gd name="connsiteY5" fmla="*/ 1346188 h 5669356"/>
                  <a:gd name="connsiteX6" fmla="*/ 483294 w 2075888"/>
                  <a:gd name="connsiteY6" fmla="*/ 1421895 h 5669356"/>
                  <a:gd name="connsiteX7" fmla="*/ 549219 w 2075888"/>
                  <a:gd name="connsiteY7" fmla="*/ 1635237 h 5669356"/>
                  <a:gd name="connsiteX8" fmla="*/ 960232 w 2075888"/>
                  <a:gd name="connsiteY8" fmla="*/ 2423214 h 5669356"/>
                  <a:gd name="connsiteX9" fmla="*/ 1020776 w 2075888"/>
                  <a:gd name="connsiteY9" fmla="*/ 2654320 h 5669356"/>
                  <a:gd name="connsiteX10" fmla="*/ 1180339 w 2075888"/>
                  <a:gd name="connsiteY10" fmla="*/ 3135049 h 5669356"/>
                  <a:gd name="connsiteX11" fmla="*/ 1485144 w 2075888"/>
                  <a:gd name="connsiteY11" fmla="*/ 3685139 h 5669356"/>
                  <a:gd name="connsiteX12" fmla="*/ 1882339 w 2075888"/>
                  <a:gd name="connsiteY12" fmla="*/ 3676391 h 5669356"/>
                  <a:gd name="connsiteX13" fmla="*/ 2073196 w 2075888"/>
                  <a:gd name="connsiteY13" fmla="*/ 3898552 h 5669356"/>
                  <a:gd name="connsiteX14" fmla="*/ 1873141 w 2075888"/>
                  <a:gd name="connsiteY14" fmla="*/ 4257274 h 5669356"/>
                  <a:gd name="connsiteX15" fmla="*/ 1666186 w 2075888"/>
                  <a:gd name="connsiteY15" fmla="*/ 4484923 h 5669356"/>
                  <a:gd name="connsiteX16" fmla="*/ 1740220 w 2075888"/>
                  <a:gd name="connsiteY16" fmla="*/ 5669356 h 5669356"/>
                  <a:gd name="connsiteX0" fmla="*/ 10803 w 2075888"/>
                  <a:gd name="connsiteY0" fmla="*/ 0 h 5669356"/>
                  <a:gd name="connsiteX1" fmla="*/ 11605 w 2075888"/>
                  <a:gd name="connsiteY1" fmla="*/ 245724 h 5669356"/>
                  <a:gd name="connsiteX2" fmla="*/ 156867 w 2075888"/>
                  <a:gd name="connsiteY2" fmla="*/ 767000 h 5669356"/>
                  <a:gd name="connsiteX3" fmla="*/ 243535 w 2075888"/>
                  <a:gd name="connsiteY3" fmla="*/ 1015448 h 5669356"/>
                  <a:gd name="connsiteX4" fmla="*/ 340257 w 2075888"/>
                  <a:gd name="connsiteY4" fmla="*/ 1210202 h 5669356"/>
                  <a:gd name="connsiteX5" fmla="*/ 337474 w 2075888"/>
                  <a:gd name="connsiteY5" fmla="*/ 1346188 h 5669356"/>
                  <a:gd name="connsiteX6" fmla="*/ 483294 w 2075888"/>
                  <a:gd name="connsiteY6" fmla="*/ 1421895 h 5669356"/>
                  <a:gd name="connsiteX7" fmla="*/ 549219 w 2075888"/>
                  <a:gd name="connsiteY7" fmla="*/ 1635237 h 5669356"/>
                  <a:gd name="connsiteX8" fmla="*/ 960232 w 2075888"/>
                  <a:gd name="connsiteY8" fmla="*/ 2423214 h 5669356"/>
                  <a:gd name="connsiteX9" fmla="*/ 1020776 w 2075888"/>
                  <a:gd name="connsiteY9" fmla="*/ 2654320 h 5669356"/>
                  <a:gd name="connsiteX10" fmla="*/ 1180339 w 2075888"/>
                  <a:gd name="connsiteY10" fmla="*/ 3135049 h 5669356"/>
                  <a:gd name="connsiteX11" fmla="*/ 1485144 w 2075888"/>
                  <a:gd name="connsiteY11" fmla="*/ 3685139 h 5669356"/>
                  <a:gd name="connsiteX12" fmla="*/ 1882339 w 2075888"/>
                  <a:gd name="connsiteY12" fmla="*/ 3676391 h 5669356"/>
                  <a:gd name="connsiteX13" fmla="*/ 2073196 w 2075888"/>
                  <a:gd name="connsiteY13" fmla="*/ 3898552 h 5669356"/>
                  <a:gd name="connsiteX14" fmla="*/ 1873141 w 2075888"/>
                  <a:gd name="connsiteY14" fmla="*/ 4257274 h 5669356"/>
                  <a:gd name="connsiteX15" fmla="*/ 1666186 w 2075888"/>
                  <a:gd name="connsiteY15" fmla="*/ 4484923 h 5669356"/>
                  <a:gd name="connsiteX16" fmla="*/ 1740220 w 2075888"/>
                  <a:gd name="connsiteY16" fmla="*/ 5669356 h 5669356"/>
                  <a:gd name="connsiteX0" fmla="*/ 10803 w 2075888"/>
                  <a:gd name="connsiteY0" fmla="*/ 0 h 5669356"/>
                  <a:gd name="connsiteX1" fmla="*/ 11605 w 2075888"/>
                  <a:gd name="connsiteY1" fmla="*/ 245724 h 5669356"/>
                  <a:gd name="connsiteX2" fmla="*/ 156867 w 2075888"/>
                  <a:gd name="connsiteY2" fmla="*/ 767000 h 5669356"/>
                  <a:gd name="connsiteX3" fmla="*/ 243535 w 2075888"/>
                  <a:gd name="connsiteY3" fmla="*/ 1015448 h 5669356"/>
                  <a:gd name="connsiteX4" fmla="*/ 340257 w 2075888"/>
                  <a:gd name="connsiteY4" fmla="*/ 1210202 h 5669356"/>
                  <a:gd name="connsiteX5" fmla="*/ 337474 w 2075888"/>
                  <a:gd name="connsiteY5" fmla="*/ 1346188 h 5669356"/>
                  <a:gd name="connsiteX6" fmla="*/ 483294 w 2075888"/>
                  <a:gd name="connsiteY6" fmla="*/ 1421895 h 5669356"/>
                  <a:gd name="connsiteX7" fmla="*/ 549219 w 2075888"/>
                  <a:gd name="connsiteY7" fmla="*/ 1635237 h 5669356"/>
                  <a:gd name="connsiteX8" fmla="*/ 960232 w 2075888"/>
                  <a:gd name="connsiteY8" fmla="*/ 2423214 h 5669356"/>
                  <a:gd name="connsiteX9" fmla="*/ 1020776 w 2075888"/>
                  <a:gd name="connsiteY9" fmla="*/ 2654320 h 5669356"/>
                  <a:gd name="connsiteX10" fmla="*/ 1180339 w 2075888"/>
                  <a:gd name="connsiteY10" fmla="*/ 3135049 h 5669356"/>
                  <a:gd name="connsiteX11" fmla="*/ 1485144 w 2075888"/>
                  <a:gd name="connsiteY11" fmla="*/ 3685139 h 5669356"/>
                  <a:gd name="connsiteX12" fmla="*/ 1882339 w 2075888"/>
                  <a:gd name="connsiteY12" fmla="*/ 3676391 h 5669356"/>
                  <a:gd name="connsiteX13" fmla="*/ 2073196 w 2075888"/>
                  <a:gd name="connsiteY13" fmla="*/ 3898552 h 5669356"/>
                  <a:gd name="connsiteX14" fmla="*/ 1873141 w 2075888"/>
                  <a:gd name="connsiteY14" fmla="*/ 4236579 h 5669356"/>
                  <a:gd name="connsiteX15" fmla="*/ 1666186 w 2075888"/>
                  <a:gd name="connsiteY15" fmla="*/ 4484923 h 5669356"/>
                  <a:gd name="connsiteX16" fmla="*/ 1740220 w 2075888"/>
                  <a:gd name="connsiteY16" fmla="*/ 5669356 h 5669356"/>
                  <a:gd name="connsiteX0" fmla="*/ 10803 w 2075888"/>
                  <a:gd name="connsiteY0" fmla="*/ 0 h 5669356"/>
                  <a:gd name="connsiteX1" fmla="*/ 11605 w 2075888"/>
                  <a:gd name="connsiteY1" fmla="*/ 245724 h 5669356"/>
                  <a:gd name="connsiteX2" fmla="*/ 156867 w 2075888"/>
                  <a:gd name="connsiteY2" fmla="*/ 767000 h 5669356"/>
                  <a:gd name="connsiteX3" fmla="*/ 243535 w 2075888"/>
                  <a:gd name="connsiteY3" fmla="*/ 1015448 h 5669356"/>
                  <a:gd name="connsiteX4" fmla="*/ 340257 w 2075888"/>
                  <a:gd name="connsiteY4" fmla="*/ 1210202 h 5669356"/>
                  <a:gd name="connsiteX5" fmla="*/ 337474 w 2075888"/>
                  <a:gd name="connsiteY5" fmla="*/ 1346188 h 5669356"/>
                  <a:gd name="connsiteX6" fmla="*/ 483294 w 2075888"/>
                  <a:gd name="connsiteY6" fmla="*/ 1421895 h 5669356"/>
                  <a:gd name="connsiteX7" fmla="*/ 549219 w 2075888"/>
                  <a:gd name="connsiteY7" fmla="*/ 1635237 h 5669356"/>
                  <a:gd name="connsiteX8" fmla="*/ 960232 w 2075888"/>
                  <a:gd name="connsiteY8" fmla="*/ 2423214 h 5669356"/>
                  <a:gd name="connsiteX9" fmla="*/ 1020776 w 2075888"/>
                  <a:gd name="connsiteY9" fmla="*/ 2654320 h 5669356"/>
                  <a:gd name="connsiteX10" fmla="*/ 1180339 w 2075888"/>
                  <a:gd name="connsiteY10" fmla="*/ 3135049 h 5669356"/>
                  <a:gd name="connsiteX11" fmla="*/ 1485144 w 2075888"/>
                  <a:gd name="connsiteY11" fmla="*/ 3685139 h 5669356"/>
                  <a:gd name="connsiteX12" fmla="*/ 1882339 w 2075888"/>
                  <a:gd name="connsiteY12" fmla="*/ 3676391 h 5669356"/>
                  <a:gd name="connsiteX13" fmla="*/ 2073196 w 2075888"/>
                  <a:gd name="connsiteY13" fmla="*/ 3898552 h 5669356"/>
                  <a:gd name="connsiteX14" fmla="*/ 1873141 w 2075888"/>
                  <a:gd name="connsiteY14" fmla="*/ 4236579 h 5669356"/>
                  <a:gd name="connsiteX15" fmla="*/ 1666186 w 2075888"/>
                  <a:gd name="connsiteY15" fmla="*/ 4484923 h 5669356"/>
                  <a:gd name="connsiteX16" fmla="*/ 1740220 w 2075888"/>
                  <a:gd name="connsiteY16" fmla="*/ 5669356 h 5669356"/>
                  <a:gd name="connsiteX0" fmla="*/ 10803 w 2075888"/>
                  <a:gd name="connsiteY0" fmla="*/ 0 h 5669356"/>
                  <a:gd name="connsiteX1" fmla="*/ 11605 w 2075888"/>
                  <a:gd name="connsiteY1" fmla="*/ 245724 h 5669356"/>
                  <a:gd name="connsiteX2" fmla="*/ 156867 w 2075888"/>
                  <a:gd name="connsiteY2" fmla="*/ 767000 h 5669356"/>
                  <a:gd name="connsiteX3" fmla="*/ 243535 w 2075888"/>
                  <a:gd name="connsiteY3" fmla="*/ 1015448 h 5669356"/>
                  <a:gd name="connsiteX4" fmla="*/ 340257 w 2075888"/>
                  <a:gd name="connsiteY4" fmla="*/ 1210202 h 5669356"/>
                  <a:gd name="connsiteX5" fmla="*/ 337474 w 2075888"/>
                  <a:gd name="connsiteY5" fmla="*/ 1346188 h 5669356"/>
                  <a:gd name="connsiteX6" fmla="*/ 483294 w 2075888"/>
                  <a:gd name="connsiteY6" fmla="*/ 1421895 h 5669356"/>
                  <a:gd name="connsiteX7" fmla="*/ 549219 w 2075888"/>
                  <a:gd name="connsiteY7" fmla="*/ 1635237 h 5669356"/>
                  <a:gd name="connsiteX8" fmla="*/ 960232 w 2075888"/>
                  <a:gd name="connsiteY8" fmla="*/ 2423214 h 5669356"/>
                  <a:gd name="connsiteX9" fmla="*/ 1020776 w 2075888"/>
                  <a:gd name="connsiteY9" fmla="*/ 2654320 h 5669356"/>
                  <a:gd name="connsiteX10" fmla="*/ 1180339 w 2075888"/>
                  <a:gd name="connsiteY10" fmla="*/ 3135049 h 5669356"/>
                  <a:gd name="connsiteX11" fmla="*/ 1485144 w 2075888"/>
                  <a:gd name="connsiteY11" fmla="*/ 3685139 h 5669356"/>
                  <a:gd name="connsiteX12" fmla="*/ 1882339 w 2075888"/>
                  <a:gd name="connsiteY12" fmla="*/ 3676391 h 5669356"/>
                  <a:gd name="connsiteX13" fmla="*/ 2073196 w 2075888"/>
                  <a:gd name="connsiteY13" fmla="*/ 3898552 h 5669356"/>
                  <a:gd name="connsiteX14" fmla="*/ 1873141 w 2075888"/>
                  <a:gd name="connsiteY14" fmla="*/ 4236579 h 5669356"/>
                  <a:gd name="connsiteX15" fmla="*/ 1666186 w 2075888"/>
                  <a:gd name="connsiteY15" fmla="*/ 4484923 h 5669356"/>
                  <a:gd name="connsiteX16" fmla="*/ 1740220 w 2075888"/>
                  <a:gd name="connsiteY16" fmla="*/ 5669356 h 5669356"/>
                  <a:gd name="connsiteX0" fmla="*/ 10803 w 2075888"/>
                  <a:gd name="connsiteY0" fmla="*/ 0 h 5669356"/>
                  <a:gd name="connsiteX1" fmla="*/ 11605 w 2075888"/>
                  <a:gd name="connsiteY1" fmla="*/ 245724 h 5669356"/>
                  <a:gd name="connsiteX2" fmla="*/ 156867 w 2075888"/>
                  <a:gd name="connsiteY2" fmla="*/ 767000 h 5669356"/>
                  <a:gd name="connsiteX3" fmla="*/ 243535 w 2075888"/>
                  <a:gd name="connsiteY3" fmla="*/ 1015448 h 5669356"/>
                  <a:gd name="connsiteX4" fmla="*/ 340257 w 2075888"/>
                  <a:gd name="connsiteY4" fmla="*/ 1210202 h 5669356"/>
                  <a:gd name="connsiteX5" fmla="*/ 337474 w 2075888"/>
                  <a:gd name="connsiteY5" fmla="*/ 1346188 h 5669356"/>
                  <a:gd name="connsiteX6" fmla="*/ 483294 w 2075888"/>
                  <a:gd name="connsiteY6" fmla="*/ 1421895 h 5669356"/>
                  <a:gd name="connsiteX7" fmla="*/ 549219 w 2075888"/>
                  <a:gd name="connsiteY7" fmla="*/ 1635237 h 5669356"/>
                  <a:gd name="connsiteX8" fmla="*/ 960232 w 2075888"/>
                  <a:gd name="connsiteY8" fmla="*/ 2423214 h 5669356"/>
                  <a:gd name="connsiteX9" fmla="*/ 1020776 w 2075888"/>
                  <a:gd name="connsiteY9" fmla="*/ 2654320 h 5669356"/>
                  <a:gd name="connsiteX10" fmla="*/ 1180339 w 2075888"/>
                  <a:gd name="connsiteY10" fmla="*/ 3135049 h 5669356"/>
                  <a:gd name="connsiteX11" fmla="*/ 1485144 w 2075888"/>
                  <a:gd name="connsiteY11" fmla="*/ 3685139 h 5669356"/>
                  <a:gd name="connsiteX12" fmla="*/ 1882339 w 2075888"/>
                  <a:gd name="connsiteY12" fmla="*/ 3676391 h 5669356"/>
                  <a:gd name="connsiteX13" fmla="*/ 2073196 w 2075888"/>
                  <a:gd name="connsiteY13" fmla="*/ 3898552 h 5669356"/>
                  <a:gd name="connsiteX14" fmla="*/ 1873141 w 2075888"/>
                  <a:gd name="connsiteY14" fmla="*/ 4236579 h 5669356"/>
                  <a:gd name="connsiteX15" fmla="*/ 1666186 w 2075888"/>
                  <a:gd name="connsiteY15" fmla="*/ 4484923 h 5669356"/>
                  <a:gd name="connsiteX16" fmla="*/ 1740220 w 2075888"/>
                  <a:gd name="connsiteY16" fmla="*/ 5669356 h 5669356"/>
                  <a:gd name="connsiteX0" fmla="*/ 10803 w 2075888"/>
                  <a:gd name="connsiteY0" fmla="*/ 0 h 5669356"/>
                  <a:gd name="connsiteX1" fmla="*/ 11605 w 2075888"/>
                  <a:gd name="connsiteY1" fmla="*/ 245724 h 5669356"/>
                  <a:gd name="connsiteX2" fmla="*/ 156867 w 2075888"/>
                  <a:gd name="connsiteY2" fmla="*/ 767000 h 5669356"/>
                  <a:gd name="connsiteX3" fmla="*/ 243535 w 2075888"/>
                  <a:gd name="connsiteY3" fmla="*/ 1015448 h 5669356"/>
                  <a:gd name="connsiteX4" fmla="*/ 340257 w 2075888"/>
                  <a:gd name="connsiteY4" fmla="*/ 1210202 h 5669356"/>
                  <a:gd name="connsiteX5" fmla="*/ 337474 w 2075888"/>
                  <a:gd name="connsiteY5" fmla="*/ 1346188 h 5669356"/>
                  <a:gd name="connsiteX6" fmla="*/ 483294 w 2075888"/>
                  <a:gd name="connsiteY6" fmla="*/ 1421895 h 5669356"/>
                  <a:gd name="connsiteX7" fmla="*/ 549219 w 2075888"/>
                  <a:gd name="connsiteY7" fmla="*/ 1635237 h 5669356"/>
                  <a:gd name="connsiteX8" fmla="*/ 960232 w 2075888"/>
                  <a:gd name="connsiteY8" fmla="*/ 2423214 h 5669356"/>
                  <a:gd name="connsiteX9" fmla="*/ 1020776 w 2075888"/>
                  <a:gd name="connsiteY9" fmla="*/ 2654320 h 5669356"/>
                  <a:gd name="connsiteX10" fmla="*/ 1180339 w 2075888"/>
                  <a:gd name="connsiteY10" fmla="*/ 3135049 h 5669356"/>
                  <a:gd name="connsiteX11" fmla="*/ 1485144 w 2075888"/>
                  <a:gd name="connsiteY11" fmla="*/ 3685139 h 5669356"/>
                  <a:gd name="connsiteX12" fmla="*/ 1882339 w 2075888"/>
                  <a:gd name="connsiteY12" fmla="*/ 3676391 h 5669356"/>
                  <a:gd name="connsiteX13" fmla="*/ 2073196 w 2075888"/>
                  <a:gd name="connsiteY13" fmla="*/ 3898552 h 5669356"/>
                  <a:gd name="connsiteX14" fmla="*/ 1873141 w 2075888"/>
                  <a:gd name="connsiteY14" fmla="*/ 4236579 h 5669356"/>
                  <a:gd name="connsiteX15" fmla="*/ 1666186 w 2075888"/>
                  <a:gd name="connsiteY15" fmla="*/ 4484923 h 5669356"/>
                  <a:gd name="connsiteX16" fmla="*/ 1740220 w 2075888"/>
                  <a:gd name="connsiteY16" fmla="*/ 5669356 h 5669356"/>
                  <a:gd name="connsiteX0" fmla="*/ 10803 w 2075888"/>
                  <a:gd name="connsiteY0" fmla="*/ 0 h 5669356"/>
                  <a:gd name="connsiteX1" fmla="*/ 11605 w 2075888"/>
                  <a:gd name="connsiteY1" fmla="*/ 245724 h 5669356"/>
                  <a:gd name="connsiteX2" fmla="*/ 156867 w 2075888"/>
                  <a:gd name="connsiteY2" fmla="*/ 767000 h 5669356"/>
                  <a:gd name="connsiteX3" fmla="*/ 243535 w 2075888"/>
                  <a:gd name="connsiteY3" fmla="*/ 1015448 h 5669356"/>
                  <a:gd name="connsiteX4" fmla="*/ 340257 w 2075888"/>
                  <a:gd name="connsiteY4" fmla="*/ 1210202 h 5669356"/>
                  <a:gd name="connsiteX5" fmla="*/ 337474 w 2075888"/>
                  <a:gd name="connsiteY5" fmla="*/ 1346188 h 5669356"/>
                  <a:gd name="connsiteX6" fmla="*/ 483294 w 2075888"/>
                  <a:gd name="connsiteY6" fmla="*/ 1421895 h 5669356"/>
                  <a:gd name="connsiteX7" fmla="*/ 549219 w 2075888"/>
                  <a:gd name="connsiteY7" fmla="*/ 1635237 h 5669356"/>
                  <a:gd name="connsiteX8" fmla="*/ 960232 w 2075888"/>
                  <a:gd name="connsiteY8" fmla="*/ 2423214 h 5669356"/>
                  <a:gd name="connsiteX9" fmla="*/ 1020776 w 2075888"/>
                  <a:gd name="connsiteY9" fmla="*/ 2654320 h 5669356"/>
                  <a:gd name="connsiteX10" fmla="*/ 1180339 w 2075888"/>
                  <a:gd name="connsiteY10" fmla="*/ 3135049 h 5669356"/>
                  <a:gd name="connsiteX11" fmla="*/ 1485144 w 2075888"/>
                  <a:gd name="connsiteY11" fmla="*/ 3685139 h 5669356"/>
                  <a:gd name="connsiteX12" fmla="*/ 1882339 w 2075888"/>
                  <a:gd name="connsiteY12" fmla="*/ 3676391 h 5669356"/>
                  <a:gd name="connsiteX13" fmla="*/ 2073196 w 2075888"/>
                  <a:gd name="connsiteY13" fmla="*/ 3898552 h 5669356"/>
                  <a:gd name="connsiteX14" fmla="*/ 1873141 w 2075888"/>
                  <a:gd name="connsiteY14" fmla="*/ 4236579 h 5669356"/>
                  <a:gd name="connsiteX15" fmla="*/ 1693850 w 2075888"/>
                  <a:gd name="connsiteY15" fmla="*/ 4466481 h 5669356"/>
                  <a:gd name="connsiteX16" fmla="*/ 1740220 w 2075888"/>
                  <a:gd name="connsiteY16" fmla="*/ 5669356 h 5669356"/>
                  <a:gd name="connsiteX0" fmla="*/ 10803 w 2075888"/>
                  <a:gd name="connsiteY0" fmla="*/ 0 h 5669356"/>
                  <a:gd name="connsiteX1" fmla="*/ 11605 w 2075888"/>
                  <a:gd name="connsiteY1" fmla="*/ 245724 h 5669356"/>
                  <a:gd name="connsiteX2" fmla="*/ 156867 w 2075888"/>
                  <a:gd name="connsiteY2" fmla="*/ 767000 h 5669356"/>
                  <a:gd name="connsiteX3" fmla="*/ 243535 w 2075888"/>
                  <a:gd name="connsiteY3" fmla="*/ 1015448 h 5669356"/>
                  <a:gd name="connsiteX4" fmla="*/ 340257 w 2075888"/>
                  <a:gd name="connsiteY4" fmla="*/ 1210202 h 5669356"/>
                  <a:gd name="connsiteX5" fmla="*/ 337474 w 2075888"/>
                  <a:gd name="connsiteY5" fmla="*/ 1346188 h 5669356"/>
                  <a:gd name="connsiteX6" fmla="*/ 483294 w 2075888"/>
                  <a:gd name="connsiteY6" fmla="*/ 1421895 h 5669356"/>
                  <a:gd name="connsiteX7" fmla="*/ 549219 w 2075888"/>
                  <a:gd name="connsiteY7" fmla="*/ 1635237 h 5669356"/>
                  <a:gd name="connsiteX8" fmla="*/ 960232 w 2075888"/>
                  <a:gd name="connsiteY8" fmla="*/ 2423214 h 5669356"/>
                  <a:gd name="connsiteX9" fmla="*/ 1020776 w 2075888"/>
                  <a:gd name="connsiteY9" fmla="*/ 2654320 h 5669356"/>
                  <a:gd name="connsiteX10" fmla="*/ 1180339 w 2075888"/>
                  <a:gd name="connsiteY10" fmla="*/ 3135049 h 5669356"/>
                  <a:gd name="connsiteX11" fmla="*/ 1485144 w 2075888"/>
                  <a:gd name="connsiteY11" fmla="*/ 3685139 h 5669356"/>
                  <a:gd name="connsiteX12" fmla="*/ 1882339 w 2075888"/>
                  <a:gd name="connsiteY12" fmla="*/ 3676391 h 5669356"/>
                  <a:gd name="connsiteX13" fmla="*/ 2073196 w 2075888"/>
                  <a:gd name="connsiteY13" fmla="*/ 3898552 h 5669356"/>
                  <a:gd name="connsiteX14" fmla="*/ 1873141 w 2075888"/>
                  <a:gd name="connsiteY14" fmla="*/ 4236579 h 5669356"/>
                  <a:gd name="connsiteX15" fmla="*/ 1712293 w 2075888"/>
                  <a:gd name="connsiteY15" fmla="*/ 4466481 h 5669356"/>
                  <a:gd name="connsiteX16" fmla="*/ 1740220 w 2075888"/>
                  <a:gd name="connsiteY16" fmla="*/ 5669356 h 5669356"/>
                  <a:gd name="connsiteX0" fmla="*/ 10803 w 2075888"/>
                  <a:gd name="connsiteY0" fmla="*/ 0 h 5669356"/>
                  <a:gd name="connsiteX1" fmla="*/ 11605 w 2075888"/>
                  <a:gd name="connsiteY1" fmla="*/ 245724 h 5669356"/>
                  <a:gd name="connsiteX2" fmla="*/ 156867 w 2075888"/>
                  <a:gd name="connsiteY2" fmla="*/ 767000 h 5669356"/>
                  <a:gd name="connsiteX3" fmla="*/ 243535 w 2075888"/>
                  <a:gd name="connsiteY3" fmla="*/ 1015448 h 5669356"/>
                  <a:gd name="connsiteX4" fmla="*/ 340257 w 2075888"/>
                  <a:gd name="connsiteY4" fmla="*/ 1210202 h 5669356"/>
                  <a:gd name="connsiteX5" fmla="*/ 337474 w 2075888"/>
                  <a:gd name="connsiteY5" fmla="*/ 1346188 h 5669356"/>
                  <a:gd name="connsiteX6" fmla="*/ 483294 w 2075888"/>
                  <a:gd name="connsiteY6" fmla="*/ 1421895 h 5669356"/>
                  <a:gd name="connsiteX7" fmla="*/ 549219 w 2075888"/>
                  <a:gd name="connsiteY7" fmla="*/ 1635237 h 5669356"/>
                  <a:gd name="connsiteX8" fmla="*/ 960232 w 2075888"/>
                  <a:gd name="connsiteY8" fmla="*/ 2423214 h 5669356"/>
                  <a:gd name="connsiteX9" fmla="*/ 1020776 w 2075888"/>
                  <a:gd name="connsiteY9" fmla="*/ 2654320 h 5669356"/>
                  <a:gd name="connsiteX10" fmla="*/ 1180339 w 2075888"/>
                  <a:gd name="connsiteY10" fmla="*/ 3135049 h 5669356"/>
                  <a:gd name="connsiteX11" fmla="*/ 1485144 w 2075888"/>
                  <a:gd name="connsiteY11" fmla="*/ 3685139 h 5669356"/>
                  <a:gd name="connsiteX12" fmla="*/ 1882339 w 2075888"/>
                  <a:gd name="connsiteY12" fmla="*/ 3676391 h 5669356"/>
                  <a:gd name="connsiteX13" fmla="*/ 2073196 w 2075888"/>
                  <a:gd name="connsiteY13" fmla="*/ 3898552 h 5669356"/>
                  <a:gd name="connsiteX14" fmla="*/ 1873141 w 2075888"/>
                  <a:gd name="connsiteY14" fmla="*/ 4236579 h 5669356"/>
                  <a:gd name="connsiteX15" fmla="*/ 1712293 w 2075888"/>
                  <a:gd name="connsiteY15" fmla="*/ 4466481 h 5669356"/>
                  <a:gd name="connsiteX16" fmla="*/ 1740220 w 2075888"/>
                  <a:gd name="connsiteY16" fmla="*/ 5669356 h 5669356"/>
                  <a:gd name="connsiteX0" fmla="*/ 10803 w 2076450"/>
                  <a:gd name="connsiteY0" fmla="*/ 0 h 5669356"/>
                  <a:gd name="connsiteX1" fmla="*/ 11605 w 2076450"/>
                  <a:gd name="connsiteY1" fmla="*/ 245724 h 5669356"/>
                  <a:gd name="connsiteX2" fmla="*/ 156867 w 2076450"/>
                  <a:gd name="connsiteY2" fmla="*/ 767000 h 5669356"/>
                  <a:gd name="connsiteX3" fmla="*/ 243535 w 2076450"/>
                  <a:gd name="connsiteY3" fmla="*/ 1015448 h 5669356"/>
                  <a:gd name="connsiteX4" fmla="*/ 340257 w 2076450"/>
                  <a:gd name="connsiteY4" fmla="*/ 1210202 h 5669356"/>
                  <a:gd name="connsiteX5" fmla="*/ 337474 w 2076450"/>
                  <a:gd name="connsiteY5" fmla="*/ 1346188 h 5669356"/>
                  <a:gd name="connsiteX6" fmla="*/ 483294 w 2076450"/>
                  <a:gd name="connsiteY6" fmla="*/ 1421895 h 5669356"/>
                  <a:gd name="connsiteX7" fmla="*/ 549219 w 2076450"/>
                  <a:gd name="connsiteY7" fmla="*/ 1635237 h 5669356"/>
                  <a:gd name="connsiteX8" fmla="*/ 960232 w 2076450"/>
                  <a:gd name="connsiteY8" fmla="*/ 2423214 h 5669356"/>
                  <a:gd name="connsiteX9" fmla="*/ 1020776 w 2076450"/>
                  <a:gd name="connsiteY9" fmla="*/ 2654320 h 5669356"/>
                  <a:gd name="connsiteX10" fmla="*/ 1180339 w 2076450"/>
                  <a:gd name="connsiteY10" fmla="*/ 3135049 h 5669356"/>
                  <a:gd name="connsiteX11" fmla="*/ 1485144 w 2076450"/>
                  <a:gd name="connsiteY11" fmla="*/ 3685139 h 5669356"/>
                  <a:gd name="connsiteX12" fmla="*/ 1882339 w 2076450"/>
                  <a:gd name="connsiteY12" fmla="*/ 3676391 h 5669356"/>
                  <a:gd name="connsiteX13" fmla="*/ 2073196 w 2076450"/>
                  <a:gd name="connsiteY13" fmla="*/ 3898552 h 5669356"/>
                  <a:gd name="connsiteX14" fmla="*/ 1873141 w 2076450"/>
                  <a:gd name="connsiteY14" fmla="*/ 4236579 h 5669356"/>
                  <a:gd name="connsiteX15" fmla="*/ 1712293 w 2076450"/>
                  <a:gd name="connsiteY15" fmla="*/ 4466481 h 5669356"/>
                  <a:gd name="connsiteX16" fmla="*/ 1740220 w 2076450"/>
                  <a:gd name="connsiteY16" fmla="*/ 5669356 h 5669356"/>
                  <a:gd name="connsiteX0" fmla="*/ 8514 w 2083382"/>
                  <a:gd name="connsiteY0" fmla="*/ 0 h 5669356"/>
                  <a:gd name="connsiteX1" fmla="*/ 18537 w 2083382"/>
                  <a:gd name="connsiteY1" fmla="*/ 245724 h 5669356"/>
                  <a:gd name="connsiteX2" fmla="*/ 163799 w 2083382"/>
                  <a:gd name="connsiteY2" fmla="*/ 767000 h 5669356"/>
                  <a:gd name="connsiteX3" fmla="*/ 250467 w 2083382"/>
                  <a:gd name="connsiteY3" fmla="*/ 1015448 h 5669356"/>
                  <a:gd name="connsiteX4" fmla="*/ 347189 w 2083382"/>
                  <a:gd name="connsiteY4" fmla="*/ 1210202 h 5669356"/>
                  <a:gd name="connsiteX5" fmla="*/ 344406 w 2083382"/>
                  <a:gd name="connsiteY5" fmla="*/ 1346188 h 5669356"/>
                  <a:gd name="connsiteX6" fmla="*/ 490226 w 2083382"/>
                  <a:gd name="connsiteY6" fmla="*/ 1421895 h 5669356"/>
                  <a:gd name="connsiteX7" fmla="*/ 556151 w 2083382"/>
                  <a:gd name="connsiteY7" fmla="*/ 1635237 h 5669356"/>
                  <a:gd name="connsiteX8" fmla="*/ 967164 w 2083382"/>
                  <a:gd name="connsiteY8" fmla="*/ 2423214 h 5669356"/>
                  <a:gd name="connsiteX9" fmla="*/ 1027708 w 2083382"/>
                  <a:gd name="connsiteY9" fmla="*/ 2654320 h 5669356"/>
                  <a:gd name="connsiteX10" fmla="*/ 1187271 w 2083382"/>
                  <a:gd name="connsiteY10" fmla="*/ 3135049 h 5669356"/>
                  <a:gd name="connsiteX11" fmla="*/ 1492076 w 2083382"/>
                  <a:gd name="connsiteY11" fmla="*/ 3685139 h 5669356"/>
                  <a:gd name="connsiteX12" fmla="*/ 1889271 w 2083382"/>
                  <a:gd name="connsiteY12" fmla="*/ 3676391 h 5669356"/>
                  <a:gd name="connsiteX13" fmla="*/ 2080128 w 2083382"/>
                  <a:gd name="connsiteY13" fmla="*/ 3898552 h 5669356"/>
                  <a:gd name="connsiteX14" fmla="*/ 1880073 w 2083382"/>
                  <a:gd name="connsiteY14" fmla="*/ 4236579 h 5669356"/>
                  <a:gd name="connsiteX15" fmla="*/ 1719225 w 2083382"/>
                  <a:gd name="connsiteY15" fmla="*/ 4466481 h 5669356"/>
                  <a:gd name="connsiteX16" fmla="*/ 1747152 w 2083382"/>
                  <a:gd name="connsiteY16" fmla="*/ 5669356 h 5669356"/>
                  <a:gd name="connsiteX0" fmla="*/ 8514 w 2083382"/>
                  <a:gd name="connsiteY0" fmla="*/ 0 h 5652330"/>
                  <a:gd name="connsiteX1" fmla="*/ 18537 w 2083382"/>
                  <a:gd name="connsiteY1" fmla="*/ 245724 h 5652330"/>
                  <a:gd name="connsiteX2" fmla="*/ 163799 w 2083382"/>
                  <a:gd name="connsiteY2" fmla="*/ 767000 h 5652330"/>
                  <a:gd name="connsiteX3" fmla="*/ 250467 w 2083382"/>
                  <a:gd name="connsiteY3" fmla="*/ 1015448 h 5652330"/>
                  <a:gd name="connsiteX4" fmla="*/ 347189 w 2083382"/>
                  <a:gd name="connsiteY4" fmla="*/ 1210202 h 5652330"/>
                  <a:gd name="connsiteX5" fmla="*/ 344406 w 2083382"/>
                  <a:gd name="connsiteY5" fmla="*/ 1346188 h 5652330"/>
                  <a:gd name="connsiteX6" fmla="*/ 490226 w 2083382"/>
                  <a:gd name="connsiteY6" fmla="*/ 1421895 h 5652330"/>
                  <a:gd name="connsiteX7" fmla="*/ 556151 w 2083382"/>
                  <a:gd name="connsiteY7" fmla="*/ 1635237 h 5652330"/>
                  <a:gd name="connsiteX8" fmla="*/ 967164 w 2083382"/>
                  <a:gd name="connsiteY8" fmla="*/ 2423214 h 5652330"/>
                  <a:gd name="connsiteX9" fmla="*/ 1027708 w 2083382"/>
                  <a:gd name="connsiteY9" fmla="*/ 2654320 h 5652330"/>
                  <a:gd name="connsiteX10" fmla="*/ 1187271 w 2083382"/>
                  <a:gd name="connsiteY10" fmla="*/ 3135049 h 5652330"/>
                  <a:gd name="connsiteX11" fmla="*/ 1492076 w 2083382"/>
                  <a:gd name="connsiteY11" fmla="*/ 3685139 h 5652330"/>
                  <a:gd name="connsiteX12" fmla="*/ 1889271 w 2083382"/>
                  <a:gd name="connsiteY12" fmla="*/ 3676391 h 5652330"/>
                  <a:gd name="connsiteX13" fmla="*/ 2080128 w 2083382"/>
                  <a:gd name="connsiteY13" fmla="*/ 3898552 h 5652330"/>
                  <a:gd name="connsiteX14" fmla="*/ 1880073 w 2083382"/>
                  <a:gd name="connsiteY14" fmla="*/ 4236579 h 5652330"/>
                  <a:gd name="connsiteX15" fmla="*/ 1719225 w 2083382"/>
                  <a:gd name="connsiteY15" fmla="*/ 4466481 h 5652330"/>
                  <a:gd name="connsiteX16" fmla="*/ 1764177 w 2083382"/>
                  <a:gd name="connsiteY16" fmla="*/ 5652330 h 5652330"/>
                  <a:gd name="connsiteX0" fmla="*/ 8514 w 2083382"/>
                  <a:gd name="connsiteY0" fmla="*/ 0 h 5652330"/>
                  <a:gd name="connsiteX1" fmla="*/ 18537 w 2083382"/>
                  <a:gd name="connsiteY1" fmla="*/ 245724 h 5652330"/>
                  <a:gd name="connsiteX2" fmla="*/ 163799 w 2083382"/>
                  <a:gd name="connsiteY2" fmla="*/ 767000 h 5652330"/>
                  <a:gd name="connsiteX3" fmla="*/ 250467 w 2083382"/>
                  <a:gd name="connsiteY3" fmla="*/ 1015448 h 5652330"/>
                  <a:gd name="connsiteX4" fmla="*/ 347189 w 2083382"/>
                  <a:gd name="connsiteY4" fmla="*/ 1210202 h 5652330"/>
                  <a:gd name="connsiteX5" fmla="*/ 344406 w 2083382"/>
                  <a:gd name="connsiteY5" fmla="*/ 1346188 h 5652330"/>
                  <a:gd name="connsiteX6" fmla="*/ 490226 w 2083382"/>
                  <a:gd name="connsiteY6" fmla="*/ 1421895 h 5652330"/>
                  <a:gd name="connsiteX7" fmla="*/ 556151 w 2083382"/>
                  <a:gd name="connsiteY7" fmla="*/ 1635237 h 5652330"/>
                  <a:gd name="connsiteX8" fmla="*/ 967164 w 2083382"/>
                  <a:gd name="connsiteY8" fmla="*/ 2423214 h 5652330"/>
                  <a:gd name="connsiteX9" fmla="*/ 1027708 w 2083382"/>
                  <a:gd name="connsiteY9" fmla="*/ 2654320 h 5652330"/>
                  <a:gd name="connsiteX10" fmla="*/ 1187271 w 2083382"/>
                  <a:gd name="connsiteY10" fmla="*/ 3135049 h 5652330"/>
                  <a:gd name="connsiteX11" fmla="*/ 1492076 w 2083382"/>
                  <a:gd name="connsiteY11" fmla="*/ 3685139 h 5652330"/>
                  <a:gd name="connsiteX12" fmla="*/ 1889271 w 2083382"/>
                  <a:gd name="connsiteY12" fmla="*/ 3676391 h 5652330"/>
                  <a:gd name="connsiteX13" fmla="*/ 2080128 w 2083382"/>
                  <a:gd name="connsiteY13" fmla="*/ 3898552 h 5652330"/>
                  <a:gd name="connsiteX14" fmla="*/ 1880073 w 2083382"/>
                  <a:gd name="connsiteY14" fmla="*/ 4236579 h 5652330"/>
                  <a:gd name="connsiteX15" fmla="*/ 1719225 w 2083382"/>
                  <a:gd name="connsiteY15" fmla="*/ 4466481 h 5652330"/>
                  <a:gd name="connsiteX16" fmla="*/ 1764177 w 2083382"/>
                  <a:gd name="connsiteY16" fmla="*/ 5652330 h 5652330"/>
                  <a:gd name="connsiteX0" fmla="*/ 8514 w 2083382"/>
                  <a:gd name="connsiteY0" fmla="*/ 0 h 5652330"/>
                  <a:gd name="connsiteX1" fmla="*/ 18537 w 2083382"/>
                  <a:gd name="connsiteY1" fmla="*/ 245724 h 5652330"/>
                  <a:gd name="connsiteX2" fmla="*/ 163799 w 2083382"/>
                  <a:gd name="connsiteY2" fmla="*/ 767000 h 5652330"/>
                  <a:gd name="connsiteX3" fmla="*/ 250467 w 2083382"/>
                  <a:gd name="connsiteY3" fmla="*/ 1015448 h 5652330"/>
                  <a:gd name="connsiteX4" fmla="*/ 347189 w 2083382"/>
                  <a:gd name="connsiteY4" fmla="*/ 1210202 h 5652330"/>
                  <a:gd name="connsiteX5" fmla="*/ 344406 w 2083382"/>
                  <a:gd name="connsiteY5" fmla="*/ 1346188 h 5652330"/>
                  <a:gd name="connsiteX6" fmla="*/ 490226 w 2083382"/>
                  <a:gd name="connsiteY6" fmla="*/ 1421895 h 5652330"/>
                  <a:gd name="connsiteX7" fmla="*/ 556151 w 2083382"/>
                  <a:gd name="connsiteY7" fmla="*/ 1635237 h 5652330"/>
                  <a:gd name="connsiteX8" fmla="*/ 967164 w 2083382"/>
                  <a:gd name="connsiteY8" fmla="*/ 2423214 h 5652330"/>
                  <a:gd name="connsiteX9" fmla="*/ 1027708 w 2083382"/>
                  <a:gd name="connsiteY9" fmla="*/ 2654320 h 5652330"/>
                  <a:gd name="connsiteX10" fmla="*/ 1187271 w 2083382"/>
                  <a:gd name="connsiteY10" fmla="*/ 3135049 h 5652330"/>
                  <a:gd name="connsiteX11" fmla="*/ 1492076 w 2083382"/>
                  <a:gd name="connsiteY11" fmla="*/ 3685139 h 5652330"/>
                  <a:gd name="connsiteX12" fmla="*/ 1889271 w 2083382"/>
                  <a:gd name="connsiteY12" fmla="*/ 3676391 h 5652330"/>
                  <a:gd name="connsiteX13" fmla="*/ 2080128 w 2083382"/>
                  <a:gd name="connsiteY13" fmla="*/ 3898552 h 5652330"/>
                  <a:gd name="connsiteX14" fmla="*/ 1880073 w 2083382"/>
                  <a:gd name="connsiteY14" fmla="*/ 4236579 h 5652330"/>
                  <a:gd name="connsiteX15" fmla="*/ 1719225 w 2083382"/>
                  <a:gd name="connsiteY15" fmla="*/ 4466481 h 5652330"/>
                  <a:gd name="connsiteX16" fmla="*/ 1764177 w 2083382"/>
                  <a:gd name="connsiteY16" fmla="*/ 5652330 h 5652330"/>
                  <a:gd name="connsiteX0" fmla="*/ 8514 w 2083382"/>
                  <a:gd name="connsiteY0" fmla="*/ 0 h 5292116"/>
                  <a:gd name="connsiteX1" fmla="*/ 18537 w 2083382"/>
                  <a:gd name="connsiteY1" fmla="*/ 245724 h 5292116"/>
                  <a:gd name="connsiteX2" fmla="*/ 163799 w 2083382"/>
                  <a:gd name="connsiteY2" fmla="*/ 767000 h 5292116"/>
                  <a:gd name="connsiteX3" fmla="*/ 250467 w 2083382"/>
                  <a:gd name="connsiteY3" fmla="*/ 1015448 h 5292116"/>
                  <a:gd name="connsiteX4" fmla="*/ 347189 w 2083382"/>
                  <a:gd name="connsiteY4" fmla="*/ 1210202 h 5292116"/>
                  <a:gd name="connsiteX5" fmla="*/ 344406 w 2083382"/>
                  <a:gd name="connsiteY5" fmla="*/ 1346188 h 5292116"/>
                  <a:gd name="connsiteX6" fmla="*/ 490226 w 2083382"/>
                  <a:gd name="connsiteY6" fmla="*/ 1421895 h 5292116"/>
                  <a:gd name="connsiteX7" fmla="*/ 556151 w 2083382"/>
                  <a:gd name="connsiteY7" fmla="*/ 1635237 h 5292116"/>
                  <a:gd name="connsiteX8" fmla="*/ 967164 w 2083382"/>
                  <a:gd name="connsiteY8" fmla="*/ 2423214 h 5292116"/>
                  <a:gd name="connsiteX9" fmla="*/ 1027708 w 2083382"/>
                  <a:gd name="connsiteY9" fmla="*/ 2654320 h 5292116"/>
                  <a:gd name="connsiteX10" fmla="*/ 1187271 w 2083382"/>
                  <a:gd name="connsiteY10" fmla="*/ 3135049 h 5292116"/>
                  <a:gd name="connsiteX11" fmla="*/ 1492076 w 2083382"/>
                  <a:gd name="connsiteY11" fmla="*/ 3685139 h 5292116"/>
                  <a:gd name="connsiteX12" fmla="*/ 1889271 w 2083382"/>
                  <a:gd name="connsiteY12" fmla="*/ 3676391 h 5292116"/>
                  <a:gd name="connsiteX13" fmla="*/ 2080128 w 2083382"/>
                  <a:gd name="connsiteY13" fmla="*/ 3898552 h 5292116"/>
                  <a:gd name="connsiteX14" fmla="*/ 1880073 w 2083382"/>
                  <a:gd name="connsiteY14" fmla="*/ 4236579 h 5292116"/>
                  <a:gd name="connsiteX15" fmla="*/ 1719225 w 2083382"/>
                  <a:gd name="connsiteY15" fmla="*/ 4466481 h 5292116"/>
                  <a:gd name="connsiteX16" fmla="*/ 1772498 w 2083382"/>
                  <a:gd name="connsiteY16" fmla="*/ 5292116 h 5292116"/>
                  <a:gd name="connsiteX0" fmla="*/ 8514 w 2083382"/>
                  <a:gd name="connsiteY0" fmla="*/ 0 h 5373983"/>
                  <a:gd name="connsiteX1" fmla="*/ 18537 w 2083382"/>
                  <a:gd name="connsiteY1" fmla="*/ 245724 h 5373983"/>
                  <a:gd name="connsiteX2" fmla="*/ 163799 w 2083382"/>
                  <a:gd name="connsiteY2" fmla="*/ 767000 h 5373983"/>
                  <a:gd name="connsiteX3" fmla="*/ 250467 w 2083382"/>
                  <a:gd name="connsiteY3" fmla="*/ 1015448 h 5373983"/>
                  <a:gd name="connsiteX4" fmla="*/ 347189 w 2083382"/>
                  <a:gd name="connsiteY4" fmla="*/ 1210202 h 5373983"/>
                  <a:gd name="connsiteX5" fmla="*/ 344406 w 2083382"/>
                  <a:gd name="connsiteY5" fmla="*/ 1346188 h 5373983"/>
                  <a:gd name="connsiteX6" fmla="*/ 490226 w 2083382"/>
                  <a:gd name="connsiteY6" fmla="*/ 1421895 h 5373983"/>
                  <a:gd name="connsiteX7" fmla="*/ 556151 w 2083382"/>
                  <a:gd name="connsiteY7" fmla="*/ 1635237 h 5373983"/>
                  <a:gd name="connsiteX8" fmla="*/ 967164 w 2083382"/>
                  <a:gd name="connsiteY8" fmla="*/ 2423214 h 5373983"/>
                  <a:gd name="connsiteX9" fmla="*/ 1027708 w 2083382"/>
                  <a:gd name="connsiteY9" fmla="*/ 2654320 h 5373983"/>
                  <a:gd name="connsiteX10" fmla="*/ 1187271 w 2083382"/>
                  <a:gd name="connsiteY10" fmla="*/ 3135049 h 5373983"/>
                  <a:gd name="connsiteX11" fmla="*/ 1492076 w 2083382"/>
                  <a:gd name="connsiteY11" fmla="*/ 3685139 h 5373983"/>
                  <a:gd name="connsiteX12" fmla="*/ 1889271 w 2083382"/>
                  <a:gd name="connsiteY12" fmla="*/ 3676391 h 5373983"/>
                  <a:gd name="connsiteX13" fmla="*/ 2080128 w 2083382"/>
                  <a:gd name="connsiteY13" fmla="*/ 3898552 h 5373983"/>
                  <a:gd name="connsiteX14" fmla="*/ 1880073 w 2083382"/>
                  <a:gd name="connsiteY14" fmla="*/ 4236579 h 5373983"/>
                  <a:gd name="connsiteX15" fmla="*/ 1719225 w 2083382"/>
                  <a:gd name="connsiteY15" fmla="*/ 4466481 h 5373983"/>
                  <a:gd name="connsiteX16" fmla="*/ 1780819 w 2083382"/>
                  <a:gd name="connsiteY16" fmla="*/ 5373983 h 5373983"/>
                  <a:gd name="connsiteX0" fmla="*/ 8514 w 2084317"/>
                  <a:gd name="connsiteY0" fmla="*/ 0 h 5373983"/>
                  <a:gd name="connsiteX1" fmla="*/ 18537 w 2084317"/>
                  <a:gd name="connsiteY1" fmla="*/ 245724 h 5373983"/>
                  <a:gd name="connsiteX2" fmla="*/ 163799 w 2084317"/>
                  <a:gd name="connsiteY2" fmla="*/ 767000 h 5373983"/>
                  <a:gd name="connsiteX3" fmla="*/ 250467 w 2084317"/>
                  <a:gd name="connsiteY3" fmla="*/ 1015448 h 5373983"/>
                  <a:gd name="connsiteX4" fmla="*/ 347189 w 2084317"/>
                  <a:gd name="connsiteY4" fmla="*/ 1210202 h 5373983"/>
                  <a:gd name="connsiteX5" fmla="*/ 344406 w 2084317"/>
                  <a:gd name="connsiteY5" fmla="*/ 1346188 h 5373983"/>
                  <a:gd name="connsiteX6" fmla="*/ 490226 w 2084317"/>
                  <a:gd name="connsiteY6" fmla="*/ 1421895 h 5373983"/>
                  <a:gd name="connsiteX7" fmla="*/ 556151 w 2084317"/>
                  <a:gd name="connsiteY7" fmla="*/ 1635237 h 5373983"/>
                  <a:gd name="connsiteX8" fmla="*/ 967164 w 2084317"/>
                  <a:gd name="connsiteY8" fmla="*/ 2423214 h 5373983"/>
                  <a:gd name="connsiteX9" fmla="*/ 1027708 w 2084317"/>
                  <a:gd name="connsiteY9" fmla="*/ 2654320 h 5373983"/>
                  <a:gd name="connsiteX10" fmla="*/ 1187271 w 2084317"/>
                  <a:gd name="connsiteY10" fmla="*/ 3135049 h 5373983"/>
                  <a:gd name="connsiteX11" fmla="*/ 1492076 w 2084317"/>
                  <a:gd name="connsiteY11" fmla="*/ 3685139 h 5373983"/>
                  <a:gd name="connsiteX12" fmla="*/ 1889271 w 2084317"/>
                  <a:gd name="connsiteY12" fmla="*/ 3676391 h 5373983"/>
                  <a:gd name="connsiteX13" fmla="*/ 2080128 w 2084317"/>
                  <a:gd name="connsiteY13" fmla="*/ 3898552 h 5373983"/>
                  <a:gd name="connsiteX14" fmla="*/ 1719225 w 2084317"/>
                  <a:gd name="connsiteY14" fmla="*/ 4466481 h 5373983"/>
                  <a:gd name="connsiteX15" fmla="*/ 1780819 w 2084317"/>
                  <a:gd name="connsiteY15" fmla="*/ 5373983 h 5373983"/>
                  <a:gd name="connsiteX0" fmla="*/ 8514 w 2082079"/>
                  <a:gd name="connsiteY0" fmla="*/ 0 h 5373983"/>
                  <a:gd name="connsiteX1" fmla="*/ 18537 w 2082079"/>
                  <a:gd name="connsiteY1" fmla="*/ 245724 h 5373983"/>
                  <a:gd name="connsiteX2" fmla="*/ 163799 w 2082079"/>
                  <a:gd name="connsiteY2" fmla="*/ 767000 h 5373983"/>
                  <a:gd name="connsiteX3" fmla="*/ 250467 w 2082079"/>
                  <a:gd name="connsiteY3" fmla="*/ 1015448 h 5373983"/>
                  <a:gd name="connsiteX4" fmla="*/ 347189 w 2082079"/>
                  <a:gd name="connsiteY4" fmla="*/ 1210202 h 5373983"/>
                  <a:gd name="connsiteX5" fmla="*/ 344406 w 2082079"/>
                  <a:gd name="connsiteY5" fmla="*/ 1346188 h 5373983"/>
                  <a:gd name="connsiteX6" fmla="*/ 490226 w 2082079"/>
                  <a:gd name="connsiteY6" fmla="*/ 1421895 h 5373983"/>
                  <a:gd name="connsiteX7" fmla="*/ 556151 w 2082079"/>
                  <a:gd name="connsiteY7" fmla="*/ 1635237 h 5373983"/>
                  <a:gd name="connsiteX8" fmla="*/ 967164 w 2082079"/>
                  <a:gd name="connsiteY8" fmla="*/ 2423214 h 5373983"/>
                  <a:gd name="connsiteX9" fmla="*/ 1027708 w 2082079"/>
                  <a:gd name="connsiteY9" fmla="*/ 2654320 h 5373983"/>
                  <a:gd name="connsiteX10" fmla="*/ 1187271 w 2082079"/>
                  <a:gd name="connsiteY10" fmla="*/ 3135049 h 5373983"/>
                  <a:gd name="connsiteX11" fmla="*/ 1492076 w 2082079"/>
                  <a:gd name="connsiteY11" fmla="*/ 3685139 h 5373983"/>
                  <a:gd name="connsiteX12" fmla="*/ 1889271 w 2082079"/>
                  <a:gd name="connsiteY12" fmla="*/ 3676391 h 5373983"/>
                  <a:gd name="connsiteX13" fmla="*/ 2080128 w 2082079"/>
                  <a:gd name="connsiteY13" fmla="*/ 3898552 h 5373983"/>
                  <a:gd name="connsiteX14" fmla="*/ 1780819 w 2082079"/>
                  <a:gd name="connsiteY14" fmla="*/ 5373983 h 5373983"/>
                  <a:gd name="connsiteX0" fmla="*/ 8514 w 2082079"/>
                  <a:gd name="connsiteY0" fmla="*/ 0 h 3898552"/>
                  <a:gd name="connsiteX1" fmla="*/ 18537 w 2082079"/>
                  <a:gd name="connsiteY1" fmla="*/ 245724 h 3898552"/>
                  <a:gd name="connsiteX2" fmla="*/ 163799 w 2082079"/>
                  <a:gd name="connsiteY2" fmla="*/ 767000 h 3898552"/>
                  <a:gd name="connsiteX3" fmla="*/ 250467 w 2082079"/>
                  <a:gd name="connsiteY3" fmla="*/ 1015448 h 3898552"/>
                  <a:gd name="connsiteX4" fmla="*/ 347189 w 2082079"/>
                  <a:gd name="connsiteY4" fmla="*/ 1210202 h 3898552"/>
                  <a:gd name="connsiteX5" fmla="*/ 344406 w 2082079"/>
                  <a:gd name="connsiteY5" fmla="*/ 1346188 h 3898552"/>
                  <a:gd name="connsiteX6" fmla="*/ 490226 w 2082079"/>
                  <a:gd name="connsiteY6" fmla="*/ 1421895 h 3898552"/>
                  <a:gd name="connsiteX7" fmla="*/ 556151 w 2082079"/>
                  <a:gd name="connsiteY7" fmla="*/ 1635237 h 3898552"/>
                  <a:gd name="connsiteX8" fmla="*/ 967164 w 2082079"/>
                  <a:gd name="connsiteY8" fmla="*/ 2423214 h 3898552"/>
                  <a:gd name="connsiteX9" fmla="*/ 1027708 w 2082079"/>
                  <a:gd name="connsiteY9" fmla="*/ 2654320 h 3898552"/>
                  <a:gd name="connsiteX10" fmla="*/ 1187271 w 2082079"/>
                  <a:gd name="connsiteY10" fmla="*/ 3135049 h 3898552"/>
                  <a:gd name="connsiteX11" fmla="*/ 1492076 w 2082079"/>
                  <a:gd name="connsiteY11" fmla="*/ 3685139 h 3898552"/>
                  <a:gd name="connsiteX12" fmla="*/ 1889271 w 2082079"/>
                  <a:gd name="connsiteY12" fmla="*/ 3676391 h 3898552"/>
                  <a:gd name="connsiteX13" fmla="*/ 2080128 w 2082079"/>
                  <a:gd name="connsiteY13" fmla="*/ 3898552 h 3898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82079" h="3898552">
                    <a:moveTo>
                      <a:pt x="8514" y="0"/>
                    </a:moveTo>
                    <a:cubicBezTo>
                      <a:pt x="-13216" y="102114"/>
                      <a:pt x="12829" y="207806"/>
                      <a:pt x="18537" y="245724"/>
                    </a:cubicBezTo>
                    <a:cubicBezTo>
                      <a:pt x="36653" y="375633"/>
                      <a:pt x="128258" y="638713"/>
                      <a:pt x="163799" y="767000"/>
                    </a:cubicBezTo>
                    <a:cubicBezTo>
                      <a:pt x="199340" y="895287"/>
                      <a:pt x="219902" y="941581"/>
                      <a:pt x="250467" y="1015448"/>
                    </a:cubicBezTo>
                    <a:cubicBezTo>
                      <a:pt x="281032" y="1089315"/>
                      <a:pt x="343988" y="1173763"/>
                      <a:pt x="347189" y="1210202"/>
                    </a:cubicBezTo>
                    <a:cubicBezTo>
                      <a:pt x="350390" y="1246641"/>
                      <a:pt x="330946" y="1319210"/>
                      <a:pt x="344406" y="1346188"/>
                    </a:cubicBezTo>
                    <a:cubicBezTo>
                      <a:pt x="370322" y="1398077"/>
                      <a:pt x="454935" y="1373720"/>
                      <a:pt x="490226" y="1421895"/>
                    </a:cubicBezTo>
                    <a:cubicBezTo>
                      <a:pt x="525517" y="1470070"/>
                      <a:pt x="476661" y="1468351"/>
                      <a:pt x="556151" y="1635237"/>
                    </a:cubicBezTo>
                    <a:cubicBezTo>
                      <a:pt x="635641" y="1802123"/>
                      <a:pt x="888571" y="2253367"/>
                      <a:pt x="967164" y="2423214"/>
                    </a:cubicBezTo>
                    <a:cubicBezTo>
                      <a:pt x="1045757" y="2593061"/>
                      <a:pt x="991024" y="2535681"/>
                      <a:pt x="1027708" y="2654320"/>
                    </a:cubicBezTo>
                    <a:cubicBezTo>
                      <a:pt x="1064392" y="2772959"/>
                      <a:pt x="1109876" y="2963246"/>
                      <a:pt x="1187271" y="3135049"/>
                    </a:cubicBezTo>
                    <a:cubicBezTo>
                      <a:pt x="1264666" y="3306852"/>
                      <a:pt x="1325254" y="3576232"/>
                      <a:pt x="1492076" y="3685139"/>
                    </a:cubicBezTo>
                    <a:cubicBezTo>
                      <a:pt x="1658898" y="3794046"/>
                      <a:pt x="1791262" y="3640822"/>
                      <a:pt x="1889271" y="3676391"/>
                    </a:cubicBezTo>
                    <a:cubicBezTo>
                      <a:pt x="1987280" y="3711960"/>
                      <a:pt x="2098203" y="3615620"/>
                      <a:pt x="2080128" y="3898552"/>
                    </a:cubicBezTo>
                  </a:path>
                </a:pathLst>
              </a:custGeom>
              <a:ln w="57150" cap="rnd" cmpd="sng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900" b="0" i="0" u="none" strike="noStrike" kern="1200" cap="none" spc="0" normalizeH="0" baseline="0" noProof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1" name="Elipse 60">
                <a:extLst>
                  <a:ext uri="{FF2B5EF4-FFF2-40B4-BE49-F238E27FC236}">
                    <a16:creationId xmlns:a16="http://schemas.microsoft.com/office/drawing/2014/main" id="{5A84DB3B-00C0-8812-A324-957F4F3FEA9D}"/>
                  </a:ext>
                </a:extLst>
              </p:cNvPr>
              <p:cNvSpPr/>
              <p:nvPr/>
            </p:nvSpPr>
            <p:spPr>
              <a:xfrm>
                <a:off x="7766578" y="1128513"/>
                <a:ext cx="75914" cy="771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9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2" name="Elipse 61">
                <a:extLst>
                  <a:ext uri="{FF2B5EF4-FFF2-40B4-BE49-F238E27FC236}">
                    <a16:creationId xmlns:a16="http://schemas.microsoft.com/office/drawing/2014/main" id="{E66B365A-A304-1E90-E8A0-678F3C283507}"/>
                  </a:ext>
                </a:extLst>
              </p:cNvPr>
              <p:cNvSpPr/>
              <p:nvPr/>
            </p:nvSpPr>
            <p:spPr>
              <a:xfrm>
                <a:off x="9887831" y="5174028"/>
                <a:ext cx="75914" cy="771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9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3" name="Elipse 62">
                <a:extLst>
                  <a:ext uri="{FF2B5EF4-FFF2-40B4-BE49-F238E27FC236}">
                    <a16:creationId xmlns:a16="http://schemas.microsoft.com/office/drawing/2014/main" id="{737F118A-ECB8-4DDD-475B-E8191421797D}"/>
                  </a:ext>
                </a:extLst>
              </p:cNvPr>
              <p:cNvSpPr/>
              <p:nvPr/>
            </p:nvSpPr>
            <p:spPr>
              <a:xfrm>
                <a:off x="8323203" y="2894655"/>
                <a:ext cx="106609" cy="1083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9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4" name="Elipse 63">
                <a:extLst>
                  <a:ext uri="{FF2B5EF4-FFF2-40B4-BE49-F238E27FC236}">
                    <a16:creationId xmlns:a16="http://schemas.microsoft.com/office/drawing/2014/main" id="{4A9C31BA-12B7-B37E-696B-D15FE6677C17}"/>
                  </a:ext>
                </a:extLst>
              </p:cNvPr>
              <p:cNvSpPr/>
              <p:nvPr/>
            </p:nvSpPr>
            <p:spPr>
              <a:xfrm>
                <a:off x="7975730" y="3119717"/>
                <a:ext cx="75914" cy="771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9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5" name="Forma libre 211">
                <a:extLst>
                  <a:ext uri="{FF2B5EF4-FFF2-40B4-BE49-F238E27FC236}">
                    <a16:creationId xmlns:a16="http://schemas.microsoft.com/office/drawing/2014/main" id="{AA4D4DAC-590C-76E0-3335-DF7D0BF25F41}"/>
                  </a:ext>
                </a:extLst>
              </p:cNvPr>
              <p:cNvSpPr/>
              <p:nvPr/>
            </p:nvSpPr>
            <p:spPr>
              <a:xfrm rot="19937324">
                <a:off x="7387077" y="6058943"/>
                <a:ext cx="345039" cy="599201"/>
              </a:xfrm>
              <a:custGeom>
                <a:avLst/>
                <a:gdLst>
                  <a:gd name="connsiteX0" fmla="*/ 257265 w 257265"/>
                  <a:gd name="connsiteY0" fmla="*/ 0 h 1769346"/>
                  <a:gd name="connsiteX1" fmla="*/ 135975 w 257265"/>
                  <a:gd name="connsiteY1" fmla="*/ 642101 h 1769346"/>
                  <a:gd name="connsiteX2" fmla="*/ 416 w 257265"/>
                  <a:gd name="connsiteY2" fmla="*/ 1212858 h 1769346"/>
                  <a:gd name="connsiteX3" fmla="*/ 93167 w 257265"/>
                  <a:gd name="connsiteY3" fmla="*/ 1769346 h 1769346"/>
                  <a:gd name="connsiteX0" fmla="*/ 135975 w 135975"/>
                  <a:gd name="connsiteY0" fmla="*/ 0 h 1127245"/>
                  <a:gd name="connsiteX1" fmla="*/ 416 w 135975"/>
                  <a:gd name="connsiteY1" fmla="*/ 570757 h 1127245"/>
                  <a:gd name="connsiteX2" fmla="*/ 93167 w 135975"/>
                  <a:gd name="connsiteY2" fmla="*/ 1127245 h 1127245"/>
                  <a:gd name="connsiteX0" fmla="*/ 135571 w 142706"/>
                  <a:gd name="connsiteY0" fmla="*/ 0 h 1476833"/>
                  <a:gd name="connsiteX1" fmla="*/ 12 w 142706"/>
                  <a:gd name="connsiteY1" fmla="*/ 570757 h 1476833"/>
                  <a:gd name="connsiteX2" fmla="*/ 142706 w 142706"/>
                  <a:gd name="connsiteY2" fmla="*/ 1476833 h 1476833"/>
                  <a:gd name="connsiteX0" fmla="*/ 135569 w 135569"/>
                  <a:gd name="connsiteY0" fmla="*/ 0 h 1398354"/>
                  <a:gd name="connsiteX1" fmla="*/ 10 w 135569"/>
                  <a:gd name="connsiteY1" fmla="*/ 570757 h 1398354"/>
                  <a:gd name="connsiteX2" fmla="*/ 128435 w 135569"/>
                  <a:gd name="connsiteY2" fmla="*/ 1398354 h 1398354"/>
                  <a:gd name="connsiteX0" fmla="*/ 135569 w 135569"/>
                  <a:gd name="connsiteY0" fmla="*/ 0 h 1450946"/>
                  <a:gd name="connsiteX1" fmla="*/ 10 w 135569"/>
                  <a:gd name="connsiteY1" fmla="*/ 570757 h 1450946"/>
                  <a:gd name="connsiteX2" fmla="*/ 128435 w 135569"/>
                  <a:gd name="connsiteY2" fmla="*/ 1398354 h 1450946"/>
                  <a:gd name="connsiteX3" fmla="*/ 99131 w 135569"/>
                  <a:gd name="connsiteY3" fmla="*/ 1365322 h 1450946"/>
                  <a:gd name="connsiteX0" fmla="*/ 669484 w 669484"/>
                  <a:gd name="connsiteY0" fmla="*/ 0 h 2139102"/>
                  <a:gd name="connsiteX1" fmla="*/ 533925 w 669484"/>
                  <a:gd name="connsiteY1" fmla="*/ 570757 h 2139102"/>
                  <a:gd name="connsiteX2" fmla="*/ 662350 w 669484"/>
                  <a:gd name="connsiteY2" fmla="*/ 1398354 h 2139102"/>
                  <a:gd name="connsiteX3" fmla="*/ 0 w 669484"/>
                  <a:gd name="connsiteY3" fmla="*/ 2139045 h 2139102"/>
                  <a:gd name="connsiteX0" fmla="*/ 500671 w 500671"/>
                  <a:gd name="connsiteY0" fmla="*/ 0 h 1899988"/>
                  <a:gd name="connsiteX1" fmla="*/ 365112 w 500671"/>
                  <a:gd name="connsiteY1" fmla="*/ 570757 h 1899988"/>
                  <a:gd name="connsiteX2" fmla="*/ 493537 w 500671"/>
                  <a:gd name="connsiteY2" fmla="*/ 1398354 h 1899988"/>
                  <a:gd name="connsiteX3" fmla="*/ 0 w 500671"/>
                  <a:gd name="connsiteY3" fmla="*/ 1899895 h 1899988"/>
                  <a:gd name="connsiteX0" fmla="*/ 530060 w 530060"/>
                  <a:gd name="connsiteY0" fmla="*/ 0 h 1933243"/>
                  <a:gd name="connsiteX1" fmla="*/ 394501 w 530060"/>
                  <a:gd name="connsiteY1" fmla="*/ 570757 h 1933243"/>
                  <a:gd name="connsiteX2" fmla="*/ 522926 w 530060"/>
                  <a:gd name="connsiteY2" fmla="*/ 1398354 h 1933243"/>
                  <a:gd name="connsiteX3" fmla="*/ 29389 w 530060"/>
                  <a:gd name="connsiteY3" fmla="*/ 1899895 h 1933243"/>
                  <a:gd name="connsiteX4" fmla="*/ 57524 w 530060"/>
                  <a:gd name="connsiteY4" fmla="*/ 1885827 h 1933243"/>
                  <a:gd name="connsiteX0" fmla="*/ 514720 w 514720"/>
                  <a:gd name="connsiteY0" fmla="*/ 0 h 2350078"/>
                  <a:gd name="connsiteX1" fmla="*/ 379161 w 514720"/>
                  <a:gd name="connsiteY1" fmla="*/ 570757 h 2350078"/>
                  <a:gd name="connsiteX2" fmla="*/ 507586 w 514720"/>
                  <a:gd name="connsiteY2" fmla="*/ 1398354 h 2350078"/>
                  <a:gd name="connsiteX3" fmla="*/ 14049 w 514720"/>
                  <a:gd name="connsiteY3" fmla="*/ 1899895 h 2350078"/>
                  <a:gd name="connsiteX4" fmla="*/ 210996 w 514720"/>
                  <a:gd name="connsiteY4" fmla="*/ 2350061 h 2350078"/>
                  <a:gd name="connsiteX0" fmla="*/ 1157 w 1516444"/>
                  <a:gd name="connsiteY0" fmla="*/ 0 h 2720877"/>
                  <a:gd name="connsiteX1" fmla="*/ 1363928 w 1516444"/>
                  <a:gd name="connsiteY1" fmla="*/ 941556 h 2720877"/>
                  <a:gd name="connsiteX2" fmla="*/ 1492353 w 1516444"/>
                  <a:gd name="connsiteY2" fmla="*/ 1769153 h 2720877"/>
                  <a:gd name="connsiteX3" fmla="*/ 998816 w 1516444"/>
                  <a:gd name="connsiteY3" fmla="*/ 2270694 h 2720877"/>
                  <a:gd name="connsiteX4" fmla="*/ 1195763 w 1516444"/>
                  <a:gd name="connsiteY4" fmla="*/ 2720860 h 2720877"/>
                  <a:gd name="connsiteX0" fmla="*/ 6086 w 1497679"/>
                  <a:gd name="connsiteY0" fmla="*/ 0 h 2720877"/>
                  <a:gd name="connsiteX1" fmla="*/ 400240 w 1497679"/>
                  <a:gd name="connsiteY1" fmla="*/ 1350191 h 2720877"/>
                  <a:gd name="connsiteX2" fmla="*/ 1497282 w 1497679"/>
                  <a:gd name="connsiteY2" fmla="*/ 1769153 h 2720877"/>
                  <a:gd name="connsiteX3" fmla="*/ 1003745 w 1497679"/>
                  <a:gd name="connsiteY3" fmla="*/ 2270694 h 2720877"/>
                  <a:gd name="connsiteX4" fmla="*/ 1200692 w 1497679"/>
                  <a:gd name="connsiteY4" fmla="*/ 2720860 h 2720877"/>
                  <a:gd name="connsiteX0" fmla="*/ 3711 w 1495304"/>
                  <a:gd name="connsiteY0" fmla="*/ 0 h 2720877"/>
                  <a:gd name="connsiteX1" fmla="*/ 397865 w 1495304"/>
                  <a:gd name="connsiteY1" fmla="*/ 1350191 h 2720877"/>
                  <a:gd name="connsiteX2" fmla="*/ 1494907 w 1495304"/>
                  <a:gd name="connsiteY2" fmla="*/ 1769153 h 2720877"/>
                  <a:gd name="connsiteX3" fmla="*/ 1001370 w 1495304"/>
                  <a:gd name="connsiteY3" fmla="*/ 2270694 h 2720877"/>
                  <a:gd name="connsiteX4" fmla="*/ 1198317 w 1495304"/>
                  <a:gd name="connsiteY4" fmla="*/ 2720860 h 2720877"/>
                  <a:gd name="connsiteX0" fmla="*/ 3218 w 1197824"/>
                  <a:gd name="connsiteY0" fmla="*/ 0 h 2720877"/>
                  <a:gd name="connsiteX1" fmla="*/ 397372 w 1197824"/>
                  <a:gd name="connsiteY1" fmla="*/ 1350191 h 2720877"/>
                  <a:gd name="connsiteX2" fmla="*/ 238239 w 1197824"/>
                  <a:gd name="connsiteY2" fmla="*/ 1844826 h 2720877"/>
                  <a:gd name="connsiteX3" fmla="*/ 1000877 w 1197824"/>
                  <a:gd name="connsiteY3" fmla="*/ 2270694 h 2720877"/>
                  <a:gd name="connsiteX4" fmla="*/ 1197824 w 1197824"/>
                  <a:gd name="connsiteY4" fmla="*/ 2720860 h 2720877"/>
                  <a:gd name="connsiteX0" fmla="*/ 3599 w 1198205"/>
                  <a:gd name="connsiteY0" fmla="*/ 0 h 2720877"/>
                  <a:gd name="connsiteX1" fmla="*/ 352349 w 1198205"/>
                  <a:gd name="connsiteY1" fmla="*/ 1350191 h 2720877"/>
                  <a:gd name="connsiteX2" fmla="*/ 238620 w 1198205"/>
                  <a:gd name="connsiteY2" fmla="*/ 1844826 h 2720877"/>
                  <a:gd name="connsiteX3" fmla="*/ 1001258 w 1198205"/>
                  <a:gd name="connsiteY3" fmla="*/ 2270694 h 2720877"/>
                  <a:gd name="connsiteX4" fmla="*/ 1198205 w 1198205"/>
                  <a:gd name="connsiteY4" fmla="*/ 2720860 h 2720877"/>
                  <a:gd name="connsiteX0" fmla="*/ 3599 w 1198205"/>
                  <a:gd name="connsiteY0" fmla="*/ 0 h 2720877"/>
                  <a:gd name="connsiteX1" fmla="*/ 352349 w 1198205"/>
                  <a:gd name="connsiteY1" fmla="*/ 1350191 h 2720877"/>
                  <a:gd name="connsiteX2" fmla="*/ 238620 w 1198205"/>
                  <a:gd name="connsiteY2" fmla="*/ 1837258 h 2720877"/>
                  <a:gd name="connsiteX3" fmla="*/ 1001258 w 1198205"/>
                  <a:gd name="connsiteY3" fmla="*/ 2270694 h 2720877"/>
                  <a:gd name="connsiteX4" fmla="*/ 1198205 w 1198205"/>
                  <a:gd name="connsiteY4" fmla="*/ 2720860 h 2720877"/>
                  <a:gd name="connsiteX0" fmla="*/ 3599 w 1198205"/>
                  <a:gd name="connsiteY0" fmla="*/ 0 h 2720881"/>
                  <a:gd name="connsiteX1" fmla="*/ 352349 w 1198205"/>
                  <a:gd name="connsiteY1" fmla="*/ 1350191 h 2720881"/>
                  <a:gd name="connsiteX2" fmla="*/ 238620 w 1198205"/>
                  <a:gd name="connsiteY2" fmla="*/ 1837258 h 2720881"/>
                  <a:gd name="connsiteX3" fmla="*/ 25074 w 1198205"/>
                  <a:gd name="connsiteY3" fmla="*/ 2346367 h 2720881"/>
                  <a:gd name="connsiteX4" fmla="*/ 1198205 w 1198205"/>
                  <a:gd name="connsiteY4" fmla="*/ 2720860 h 2720881"/>
                  <a:gd name="connsiteX0" fmla="*/ 175277 w 530025"/>
                  <a:gd name="connsiteY0" fmla="*/ 0 h 2675481"/>
                  <a:gd name="connsiteX1" fmla="*/ 524027 w 530025"/>
                  <a:gd name="connsiteY1" fmla="*/ 1350191 h 2675481"/>
                  <a:gd name="connsiteX2" fmla="*/ 410298 w 530025"/>
                  <a:gd name="connsiteY2" fmla="*/ 1837258 h 2675481"/>
                  <a:gd name="connsiteX3" fmla="*/ 196752 w 530025"/>
                  <a:gd name="connsiteY3" fmla="*/ 2346367 h 2675481"/>
                  <a:gd name="connsiteX4" fmla="*/ 199 w 530025"/>
                  <a:gd name="connsiteY4" fmla="*/ 2675456 h 2675481"/>
                  <a:gd name="connsiteX0" fmla="*/ 167722 w 522470"/>
                  <a:gd name="connsiteY0" fmla="*/ 0 h 2705747"/>
                  <a:gd name="connsiteX1" fmla="*/ 516472 w 522470"/>
                  <a:gd name="connsiteY1" fmla="*/ 1350191 h 2705747"/>
                  <a:gd name="connsiteX2" fmla="*/ 402743 w 522470"/>
                  <a:gd name="connsiteY2" fmla="*/ 1837258 h 2705747"/>
                  <a:gd name="connsiteX3" fmla="*/ 189197 w 522470"/>
                  <a:gd name="connsiteY3" fmla="*/ 2346367 h 2705747"/>
                  <a:gd name="connsiteX4" fmla="*/ 212 w 522470"/>
                  <a:gd name="connsiteY4" fmla="*/ 2705725 h 2705747"/>
                  <a:gd name="connsiteX0" fmla="*/ 167722 w 523050"/>
                  <a:gd name="connsiteY0" fmla="*/ 0 h 2705747"/>
                  <a:gd name="connsiteX1" fmla="*/ 516472 w 523050"/>
                  <a:gd name="connsiteY1" fmla="*/ 1350191 h 2705747"/>
                  <a:gd name="connsiteX2" fmla="*/ 410310 w 523050"/>
                  <a:gd name="connsiteY2" fmla="*/ 1837258 h 2705747"/>
                  <a:gd name="connsiteX3" fmla="*/ 189197 w 523050"/>
                  <a:gd name="connsiteY3" fmla="*/ 2346367 h 2705747"/>
                  <a:gd name="connsiteX4" fmla="*/ 212 w 523050"/>
                  <a:gd name="connsiteY4" fmla="*/ 2705725 h 2705747"/>
                  <a:gd name="connsiteX0" fmla="*/ 167580 w 522908"/>
                  <a:gd name="connsiteY0" fmla="*/ 0 h 2705746"/>
                  <a:gd name="connsiteX1" fmla="*/ 516330 w 522908"/>
                  <a:gd name="connsiteY1" fmla="*/ 1350191 h 2705746"/>
                  <a:gd name="connsiteX2" fmla="*/ 410168 w 522908"/>
                  <a:gd name="connsiteY2" fmla="*/ 1837258 h 2705746"/>
                  <a:gd name="connsiteX3" fmla="*/ 438777 w 522908"/>
                  <a:gd name="connsiteY3" fmla="*/ 2323665 h 2705746"/>
                  <a:gd name="connsiteX4" fmla="*/ 70 w 522908"/>
                  <a:gd name="connsiteY4" fmla="*/ 2705725 h 2705746"/>
                  <a:gd name="connsiteX0" fmla="*/ 167580 w 522908"/>
                  <a:gd name="connsiteY0" fmla="*/ 0 h 2705746"/>
                  <a:gd name="connsiteX1" fmla="*/ 516330 w 522908"/>
                  <a:gd name="connsiteY1" fmla="*/ 1350191 h 2705746"/>
                  <a:gd name="connsiteX2" fmla="*/ 410168 w 522908"/>
                  <a:gd name="connsiteY2" fmla="*/ 1837258 h 2705746"/>
                  <a:gd name="connsiteX3" fmla="*/ 438777 w 522908"/>
                  <a:gd name="connsiteY3" fmla="*/ 2323665 h 2705746"/>
                  <a:gd name="connsiteX4" fmla="*/ 70 w 522908"/>
                  <a:gd name="connsiteY4" fmla="*/ 2705725 h 2705746"/>
                  <a:gd name="connsiteX0" fmla="*/ 167585 w 522913"/>
                  <a:gd name="connsiteY0" fmla="*/ 0 h 2706158"/>
                  <a:gd name="connsiteX1" fmla="*/ 516335 w 522913"/>
                  <a:gd name="connsiteY1" fmla="*/ 1350191 h 2706158"/>
                  <a:gd name="connsiteX2" fmla="*/ 410173 w 522913"/>
                  <a:gd name="connsiteY2" fmla="*/ 1837258 h 2706158"/>
                  <a:gd name="connsiteX3" fmla="*/ 438782 w 522913"/>
                  <a:gd name="connsiteY3" fmla="*/ 2323665 h 2706158"/>
                  <a:gd name="connsiteX4" fmla="*/ 75 w 522913"/>
                  <a:gd name="connsiteY4" fmla="*/ 2705725 h 2706158"/>
                  <a:gd name="connsiteX0" fmla="*/ 167597 w 522925"/>
                  <a:gd name="connsiteY0" fmla="*/ 0 h 2705834"/>
                  <a:gd name="connsiteX1" fmla="*/ 516347 w 522925"/>
                  <a:gd name="connsiteY1" fmla="*/ 1350191 h 2705834"/>
                  <a:gd name="connsiteX2" fmla="*/ 410185 w 522925"/>
                  <a:gd name="connsiteY2" fmla="*/ 1837258 h 2705834"/>
                  <a:gd name="connsiteX3" fmla="*/ 438794 w 522925"/>
                  <a:gd name="connsiteY3" fmla="*/ 2323665 h 2705834"/>
                  <a:gd name="connsiteX4" fmla="*/ 87 w 522925"/>
                  <a:gd name="connsiteY4" fmla="*/ 2705725 h 2705834"/>
                  <a:gd name="connsiteX0" fmla="*/ 167597 w 522925"/>
                  <a:gd name="connsiteY0" fmla="*/ 0 h 2705834"/>
                  <a:gd name="connsiteX1" fmla="*/ 516347 w 522925"/>
                  <a:gd name="connsiteY1" fmla="*/ 1350191 h 2705834"/>
                  <a:gd name="connsiteX2" fmla="*/ 410185 w 522925"/>
                  <a:gd name="connsiteY2" fmla="*/ 1837258 h 2705834"/>
                  <a:gd name="connsiteX3" fmla="*/ 438794 w 522925"/>
                  <a:gd name="connsiteY3" fmla="*/ 2323665 h 2705834"/>
                  <a:gd name="connsiteX4" fmla="*/ 87 w 522925"/>
                  <a:gd name="connsiteY4" fmla="*/ 2705725 h 2705834"/>
                  <a:gd name="connsiteX0" fmla="*/ 167510 w 522838"/>
                  <a:gd name="connsiteY0" fmla="*/ 0 h 2705725"/>
                  <a:gd name="connsiteX1" fmla="*/ 516260 w 522838"/>
                  <a:gd name="connsiteY1" fmla="*/ 1350191 h 2705725"/>
                  <a:gd name="connsiteX2" fmla="*/ 410098 w 522838"/>
                  <a:gd name="connsiteY2" fmla="*/ 1837258 h 2705725"/>
                  <a:gd name="connsiteX3" fmla="*/ 438707 w 522838"/>
                  <a:gd name="connsiteY3" fmla="*/ 2323665 h 2705725"/>
                  <a:gd name="connsiteX4" fmla="*/ 449620 w 522838"/>
                  <a:gd name="connsiteY4" fmla="*/ 2311390 h 2705725"/>
                  <a:gd name="connsiteX5" fmla="*/ 0 w 522838"/>
                  <a:gd name="connsiteY5" fmla="*/ 2705725 h 2705725"/>
                  <a:gd name="connsiteX0" fmla="*/ 167510 w 601843"/>
                  <a:gd name="connsiteY0" fmla="*/ 0 h 2705725"/>
                  <a:gd name="connsiteX1" fmla="*/ 516260 w 601843"/>
                  <a:gd name="connsiteY1" fmla="*/ 1350191 h 2705725"/>
                  <a:gd name="connsiteX2" fmla="*/ 410098 w 601843"/>
                  <a:gd name="connsiteY2" fmla="*/ 1837258 h 2705725"/>
                  <a:gd name="connsiteX3" fmla="*/ 438707 w 601843"/>
                  <a:gd name="connsiteY3" fmla="*/ 2323665 h 2705725"/>
                  <a:gd name="connsiteX4" fmla="*/ 449620 w 601843"/>
                  <a:gd name="connsiteY4" fmla="*/ 2311390 h 2705725"/>
                  <a:gd name="connsiteX5" fmla="*/ 0 w 601843"/>
                  <a:gd name="connsiteY5" fmla="*/ 2705725 h 2705725"/>
                  <a:gd name="connsiteX0" fmla="*/ 167510 w 601843"/>
                  <a:gd name="connsiteY0" fmla="*/ 0 h 2705725"/>
                  <a:gd name="connsiteX1" fmla="*/ 516260 w 601843"/>
                  <a:gd name="connsiteY1" fmla="*/ 1350191 h 2705725"/>
                  <a:gd name="connsiteX2" fmla="*/ 410098 w 601843"/>
                  <a:gd name="connsiteY2" fmla="*/ 1837258 h 2705725"/>
                  <a:gd name="connsiteX3" fmla="*/ 438707 w 601843"/>
                  <a:gd name="connsiteY3" fmla="*/ 2323665 h 2705725"/>
                  <a:gd name="connsiteX4" fmla="*/ 449620 w 601843"/>
                  <a:gd name="connsiteY4" fmla="*/ 2311390 h 2705725"/>
                  <a:gd name="connsiteX5" fmla="*/ 0 w 601843"/>
                  <a:gd name="connsiteY5" fmla="*/ 2705725 h 2705725"/>
                  <a:gd name="connsiteX0" fmla="*/ 167510 w 522838"/>
                  <a:gd name="connsiteY0" fmla="*/ 0 h 2705725"/>
                  <a:gd name="connsiteX1" fmla="*/ 516260 w 522838"/>
                  <a:gd name="connsiteY1" fmla="*/ 1350191 h 2705725"/>
                  <a:gd name="connsiteX2" fmla="*/ 410098 w 522838"/>
                  <a:gd name="connsiteY2" fmla="*/ 1837258 h 2705725"/>
                  <a:gd name="connsiteX3" fmla="*/ 438707 w 522838"/>
                  <a:gd name="connsiteY3" fmla="*/ 2323665 h 2705725"/>
                  <a:gd name="connsiteX4" fmla="*/ 449620 w 522838"/>
                  <a:gd name="connsiteY4" fmla="*/ 2311390 h 2705725"/>
                  <a:gd name="connsiteX5" fmla="*/ 0 w 522838"/>
                  <a:gd name="connsiteY5" fmla="*/ 2705725 h 2705725"/>
                  <a:gd name="connsiteX0" fmla="*/ 167510 w 522838"/>
                  <a:gd name="connsiteY0" fmla="*/ 0 h 2705725"/>
                  <a:gd name="connsiteX1" fmla="*/ 516260 w 522838"/>
                  <a:gd name="connsiteY1" fmla="*/ 1350191 h 2705725"/>
                  <a:gd name="connsiteX2" fmla="*/ 410098 w 522838"/>
                  <a:gd name="connsiteY2" fmla="*/ 1837258 h 2705725"/>
                  <a:gd name="connsiteX3" fmla="*/ 438707 w 522838"/>
                  <a:gd name="connsiteY3" fmla="*/ 2323665 h 2705725"/>
                  <a:gd name="connsiteX4" fmla="*/ 449620 w 522838"/>
                  <a:gd name="connsiteY4" fmla="*/ 2311390 h 2705725"/>
                  <a:gd name="connsiteX5" fmla="*/ 0 w 522838"/>
                  <a:gd name="connsiteY5" fmla="*/ 2705725 h 2705725"/>
                  <a:gd name="connsiteX0" fmla="*/ 167510 w 522838"/>
                  <a:gd name="connsiteY0" fmla="*/ 0 h 2705725"/>
                  <a:gd name="connsiteX1" fmla="*/ 516260 w 522838"/>
                  <a:gd name="connsiteY1" fmla="*/ 1350191 h 2705725"/>
                  <a:gd name="connsiteX2" fmla="*/ 410098 w 522838"/>
                  <a:gd name="connsiteY2" fmla="*/ 1837258 h 2705725"/>
                  <a:gd name="connsiteX3" fmla="*/ 438707 w 522838"/>
                  <a:gd name="connsiteY3" fmla="*/ 2323665 h 2705725"/>
                  <a:gd name="connsiteX4" fmla="*/ 0 w 522838"/>
                  <a:gd name="connsiteY4" fmla="*/ 2705725 h 2705725"/>
                  <a:gd name="connsiteX0" fmla="*/ 167510 w 522838"/>
                  <a:gd name="connsiteY0" fmla="*/ 0 h 2705725"/>
                  <a:gd name="connsiteX1" fmla="*/ 516260 w 522838"/>
                  <a:gd name="connsiteY1" fmla="*/ 1350191 h 2705725"/>
                  <a:gd name="connsiteX2" fmla="*/ 410098 w 522838"/>
                  <a:gd name="connsiteY2" fmla="*/ 1837258 h 2705725"/>
                  <a:gd name="connsiteX3" fmla="*/ 438707 w 522838"/>
                  <a:gd name="connsiteY3" fmla="*/ 2323665 h 2705725"/>
                  <a:gd name="connsiteX4" fmla="*/ 0 w 522838"/>
                  <a:gd name="connsiteY4" fmla="*/ 2705725 h 2705725"/>
                  <a:gd name="connsiteX0" fmla="*/ 167510 w 522838"/>
                  <a:gd name="connsiteY0" fmla="*/ 0 h 2705725"/>
                  <a:gd name="connsiteX1" fmla="*/ 516260 w 522838"/>
                  <a:gd name="connsiteY1" fmla="*/ 1350191 h 2705725"/>
                  <a:gd name="connsiteX2" fmla="*/ 410098 w 522838"/>
                  <a:gd name="connsiteY2" fmla="*/ 1837258 h 2705725"/>
                  <a:gd name="connsiteX3" fmla="*/ 438707 w 522838"/>
                  <a:gd name="connsiteY3" fmla="*/ 2323665 h 2705725"/>
                  <a:gd name="connsiteX4" fmla="*/ 0 w 522838"/>
                  <a:gd name="connsiteY4" fmla="*/ 2705725 h 2705725"/>
                  <a:gd name="connsiteX0" fmla="*/ 167510 w 522838"/>
                  <a:gd name="connsiteY0" fmla="*/ 0 h 2705725"/>
                  <a:gd name="connsiteX1" fmla="*/ 516260 w 522838"/>
                  <a:gd name="connsiteY1" fmla="*/ 1350191 h 2705725"/>
                  <a:gd name="connsiteX2" fmla="*/ 410098 w 522838"/>
                  <a:gd name="connsiteY2" fmla="*/ 1837258 h 2705725"/>
                  <a:gd name="connsiteX3" fmla="*/ 438707 w 522838"/>
                  <a:gd name="connsiteY3" fmla="*/ 2323665 h 2705725"/>
                  <a:gd name="connsiteX4" fmla="*/ 0 w 522838"/>
                  <a:gd name="connsiteY4" fmla="*/ 2705725 h 2705725"/>
                  <a:gd name="connsiteX0" fmla="*/ 167510 w 522838"/>
                  <a:gd name="connsiteY0" fmla="*/ 0 h 2705725"/>
                  <a:gd name="connsiteX1" fmla="*/ 516260 w 522838"/>
                  <a:gd name="connsiteY1" fmla="*/ 1350191 h 2705725"/>
                  <a:gd name="connsiteX2" fmla="*/ 410098 w 522838"/>
                  <a:gd name="connsiteY2" fmla="*/ 1837258 h 2705725"/>
                  <a:gd name="connsiteX3" fmla="*/ 438707 w 522838"/>
                  <a:gd name="connsiteY3" fmla="*/ 2323665 h 2705725"/>
                  <a:gd name="connsiteX4" fmla="*/ 328543 w 522838"/>
                  <a:gd name="connsiteY4" fmla="*/ 2568680 h 2705725"/>
                  <a:gd name="connsiteX5" fmla="*/ 0 w 522838"/>
                  <a:gd name="connsiteY5" fmla="*/ 2705725 h 2705725"/>
                  <a:gd name="connsiteX0" fmla="*/ 167510 w 522838"/>
                  <a:gd name="connsiteY0" fmla="*/ 0 h 2705725"/>
                  <a:gd name="connsiteX1" fmla="*/ 516260 w 522838"/>
                  <a:gd name="connsiteY1" fmla="*/ 1350191 h 2705725"/>
                  <a:gd name="connsiteX2" fmla="*/ 410098 w 522838"/>
                  <a:gd name="connsiteY2" fmla="*/ 1837258 h 2705725"/>
                  <a:gd name="connsiteX3" fmla="*/ 438707 w 522838"/>
                  <a:gd name="connsiteY3" fmla="*/ 2323665 h 2705725"/>
                  <a:gd name="connsiteX4" fmla="*/ 328543 w 522838"/>
                  <a:gd name="connsiteY4" fmla="*/ 2568680 h 2705725"/>
                  <a:gd name="connsiteX5" fmla="*/ 328543 w 522838"/>
                  <a:gd name="connsiteY5" fmla="*/ 2561112 h 2705725"/>
                  <a:gd name="connsiteX6" fmla="*/ 0 w 522838"/>
                  <a:gd name="connsiteY6" fmla="*/ 2705725 h 2705725"/>
                  <a:gd name="connsiteX0" fmla="*/ 424799 w 780127"/>
                  <a:gd name="connsiteY0" fmla="*/ 0 h 2940312"/>
                  <a:gd name="connsiteX1" fmla="*/ 773549 w 780127"/>
                  <a:gd name="connsiteY1" fmla="*/ 1350191 h 2940312"/>
                  <a:gd name="connsiteX2" fmla="*/ 667387 w 780127"/>
                  <a:gd name="connsiteY2" fmla="*/ 1837258 h 2940312"/>
                  <a:gd name="connsiteX3" fmla="*/ 695996 w 780127"/>
                  <a:gd name="connsiteY3" fmla="*/ 2323665 h 2940312"/>
                  <a:gd name="connsiteX4" fmla="*/ 585832 w 780127"/>
                  <a:gd name="connsiteY4" fmla="*/ 2568680 h 2940312"/>
                  <a:gd name="connsiteX5" fmla="*/ 585832 w 780127"/>
                  <a:gd name="connsiteY5" fmla="*/ 2561112 h 2940312"/>
                  <a:gd name="connsiteX6" fmla="*/ 0 w 780127"/>
                  <a:gd name="connsiteY6" fmla="*/ 2940312 h 2940312"/>
                  <a:gd name="connsiteX0" fmla="*/ 424799 w 780127"/>
                  <a:gd name="connsiteY0" fmla="*/ 0 h 2940312"/>
                  <a:gd name="connsiteX1" fmla="*/ 773549 w 780127"/>
                  <a:gd name="connsiteY1" fmla="*/ 1350191 h 2940312"/>
                  <a:gd name="connsiteX2" fmla="*/ 667387 w 780127"/>
                  <a:gd name="connsiteY2" fmla="*/ 1837258 h 2940312"/>
                  <a:gd name="connsiteX3" fmla="*/ 695996 w 780127"/>
                  <a:gd name="connsiteY3" fmla="*/ 2323665 h 2940312"/>
                  <a:gd name="connsiteX4" fmla="*/ 585832 w 780127"/>
                  <a:gd name="connsiteY4" fmla="*/ 2568680 h 2940312"/>
                  <a:gd name="connsiteX5" fmla="*/ 585832 w 780127"/>
                  <a:gd name="connsiteY5" fmla="*/ 2561112 h 2940312"/>
                  <a:gd name="connsiteX6" fmla="*/ 0 w 780127"/>
                  <a:gd name="connsiteY6" fmla="*/ 2940312 h 2940312"/>
                  <a:gd name="connsiteX0" fmla="*/ 349126 w 704454"/>
                  <a:gd name="connsiteY0" fmla="*/ 0 h 2940312"/>
                  <a:gd name="connsiteX1" fmla="*/ 697876 w 704454"/>
                  <a:gd name="connsiteY1" fmla="*/ 1350191 h 2940312"/>
                  <a:gd name="connsiteX2" fmla="*/ 591714 w 704454"/>
                  <a:gd name="connsiteY2" fmla="*/ 1837258 h 2940312"/>
                  <a:gd name="connsiteX3" fmla="*/ 620323 w 704454"/>
                  <a:gd name="connsiteY3" fmla="*/ 2323665 h 2940312"/>
                  <a:gd name="connsiteX4" fmla="*/ 510159 w 704454"/>
                  <a:gd name="connsiteY4" fmla="*/ 2568680 h 2940312"/>
                  <a:gd name="connsiteX5" fmla="*/ 510159 w 704454"/>
                  <a:gd name="connsiteY5" fmla="*/ 2561112 h 2940312"/>
                  <a:gd name="connsiteX6" fmla="*/ 0 w 704454"/>
                  <a:gd name="connsiteY6" fmla="*/ 2940312 h 2940312"/>
                  <a:gd name="connsiteX0" fmla="*/ 377904 w 733232"/>
                  <a:gd name="connsiteY0" fmla="*/ 0 h 2940312"/>
                  <a:gd name="connsiteX1" fmla="*/ 726654 w 733232"/>
                  <a:gd name="connsiteY1" fmla="*/ 1350191 h 2940312"/>
                  <a:gd name="connsiteX2" fmla="*/ 620492 w 733232"/>
                  <a:gd name="connsiteY2" fmla="*/ 1837258 h 2940312"/>
                  <a:gd name="connsiteX3" fmla="*/ 649101 w 733232"/>
                  <a:gd name="connsiteY3" fmla="*/ 2323665 h 2940312"/>
                  <a:gd name="connsiteX4" fmla="*/ 538937 w 733232"/>
                  <a:gd name="connsiteY4" fmla="*/ 2568680 h 2940312"/>
                  <a:gd name="connsiteX5" fmla="*/ 538937 w 733232"/>
                  <a:gd name="connsiteY5" fmla="*/ 2561112 h 2940312"/>
                  <a:gd name="connsiteX6" fmla="*/ 28778 w 733232"/>
                  <a:gd name="connsiteY6" fmla="*/ 2940312 h 2940312"/>
                  <a:gd name="connsiteX0" fmla="*/ 340957 w 696285"/>
                  <a:gd name="connsiteY0" fmla="*/ 0 h 2910043"/>
                  <a:gd name="connsiteX1" fmla="*/ 689707 w 696285"/>
                  <a:gd name="connsiteY1" fmla="*/ 1350191 h 2910043"/>
                  <a:gd name="connsiteX2" fmla="*/ 583545 w 696285"/>
                  <a:gd name="connsiteY2" fmla="*/ 1837258 h 2910043"/>
                  <a:gd name="connsiteX3" fmla="*/ 612154 w 696285"/>
                  <a:gd name="connsiteY3" fmla="*/ 2323665 h 2910043"/>
                  <a:gd name="connsiteX4" fmla="*/ 501990 w 696285"/>
                  <a:gd name="connsiteY4" fmla="*/ 2568680 h 2910043"/>
                  <a:gd name="connsiteX5" fmla="*/ 501990 w 696285"/>
                  <a:gd name="connsiteY5" fmla="*/ 2561112 h 2910043"/>
                  <a:gd name="connsiteX6" fmla="*/ 44802 w 696285"/>
                  <a:gd name="connsiteY6" fmla="*/ 2910043 h 2910043"/>
                  <a:gd name="connsiteX0" fmla="*/ 305133 w 660461"/>
                  <a:gd name="connsiteY0" fmla="*/ 0 h 2910043"/>
                  <a:gd name="connsiteX1" fmla="*/ 653883 w 660461"/>
                  <a:gd name="connsiteY1" fmla="*/ 1350191 h 2910043"/>
                  <a:gd name="connsiteX2" fmla="*/ 547721 w 660461"/>
                  <a:gd name="connsiteY2" fmla="*/ 1837258 h 2910043"/>
                  <a:gd name="connsiteX3" fmla="*/ 576330 w 660461"/>
                  <a:gd name="connsiteY3" fmla="*/ 2323665 h 2910043"/>
                  <a:gd name="connsiteX4" fmla="*/ 466166 w 660461"/>
                  <a:gd name="connsiteY4" fmla="*/ 2568680 h 2910043"/>
                  <a:gd name="connsiteX5" fmla="*/ 466166 w 660461"/>
                  <a:gd name="connsiteY5" fmla="*/ 2561112 h 2910043"/>
                  <a:gd name="connsiteX6" fmla="*/ 8978 w 660461"/>
                  <a:gd name="connsiteY6" fmla="*/ 2910043 h 2910043"/>
                  <a:gd name="connsiteX0" fmla="*/ 296155 w 651483"/>
                  <a:gd name="connsiteY0" fmla="*/ 0 h 2910043"/>
                  <a:gd name="connsiteX1" fmla="*/ 644905 w 651483"/>
                  <a:gd name="connsiteY1" fmla="*/ 1350191 h 2910043"/>
                  <a:gd name="connsiteX2" fmla="*/ 538743 w 651483"/>
                  <a:gd name="connsiteY2" fmla="*/ 1837258 h 2910043"/>
                  <a:gd name="connsiteX3" fmla="*/ 567352 w 651483"/>
                  <a:gd name="connsiteY3" fmla="*/ 2323665 h 2910043"/>
                  <a:gd name="connsiteX4" fmla="*/ 457188 w 651483"/>
                  <a:gd name="connsiteY4" fmla="*/ 2568680 h 2910043"/>
                  <a:gd name="connsiteX5" fmla="*/ 457188 w 651483"/>
                  <a:gd name="connsiteY5" fmla="*/ 2561112 h 2910043"/>
                  <a:gd name="connsiteX6" fmla="*/ 0 w 651483"/>
                  <a:gd name="connsiteY6" fmla="*/ 2910043 h 2910043"/>
                  <a:gd name="connsiteX0" fmla="*/ 296155 w 651483"/>
                  <a:gd name="connsiteY0" fmla="*/ 0 h 2910043"/>
                  <a:gd name="connsiteX1" fmla="*/ 644905 w 651483"/>
                  <a:gd name="connsiteY1" fmla="*/ 1350191 h 2910043"/>
                  <a:gd name="connsiteX2" fmla="*/ 538743 w 651483"/>
                  <a:gd name="connsiteY2" fmla="*/ 1837258 h 2910043"/>
                  <a:gd name="connsiteX3" fmla="*/ 567352 w 651483"/>
                  <a:gd name="connsiteY3" fmla="*/ 2323665 h 2910043"/>
                  <a:gd name="connsiteX4" fmla="*/ 457188 w 651483"/>
                  <a:gd name="connsiteY4" fmla="*/ 2568680 h 2910043"/>
                  <a:gd name="connsiteX5" fmla="*/ 457188 w 651483"/>
                  <a:gd name="connsiteY5" fmla="*/ 2561112 h 2910043"/>
                  <a:gd name="connsiteX6" fmla="*/ 0 w 651483"/>
                  <a:gd name="connsiteY6" fmla="*/ 2910043 h 2910043"/>
                  <a:gd name="connsiteX0" fmla="*/ 296155 w 651483"/>
                  <a:gd name="connsiteY0" fmla="*/ 0 h 2910043"/>
                  <a:gd name="connsiteX1" fmla="*/ 644905 w 651483"/>
                  <a:gd name="connsiteY1" fmla="*/ 1350191 h 2910043"/>
                  <a:gd name="connsiteX2" fmla="*/ 538743 w 651483"/>
                  <a:gd name="connsiteY2" fmla="*/ 1837258 h 2910043"/>
                  <a:gd name="connsiteX3" fmla="*/ 567352 w 651483"/>
                  <a:gd name="connsiteY3" fmla="*/ 2323665 h 2910043"/>
                  <a:gd name="connsiteX4" fmla="*/ 457188 w 651483"/>
                  <a:gd name="connsiteY4" fmla="*/ 2568680 h 2910043"/>
                  <a:gd name="connsiteX5" fmla="*/ 457188 w 651483"/>
                  <a:gd name="connsiteY5" fmla="*/ 2561112 h 2910043"/>
                  <a:gd name="connsiteX6" fmla="*/ 0 w 651483"/>
                  <a:gd name="connsiteY6" fmla="*/ 2910043 h 2910043"/>
                  <a:gd name="connsiteX0" fmla="*/ 296155 w 651483"/>
                  <a:gd name="connsiteY0" fmla="*/ 0 h 2910043"/>
                  <a:gd name="connsiteX1" fmla="*/ 644905 w 651483"/>
                  <a:gd name="connsiteY1" fmla="*/ 1350191 h 2910043"/>
                  <a:gd name="connsiteX2" fmla="*/ 538743 w 651483"/>
                  <a:gd name="connsiteY2" fmla="*/ 1837258 h 2910043"/>
                  <a:gd name="connsiteX3" fmla="*/ 567352 w 651483"/>
                  <a:gd name="connsiteY3" fmla="*/ 2323665 h 2910043"/>
                  <a:gd name="connsiteX4" fmla="*/ 457188 w 651483"/>
                  <a:gd name="connsiteY4" fmla="*/ 2568680 h 2910043"/>
                  <a:gd name="connsiteX5" fmla="*/ 457188 w 651483"/>
                  <a:gd name="connsiteY5" fmla="*/ 2561112 h 2910043"/>
                  <a:gd name="connsiteX6" fmla="*/ 0 w 651483"/>
                  <a:gd name="connsiteY6" fmla="*/ 2910043 h 2910043"/>
                  <a:gd name="connsiteX0" fmla="*/ 296155 w 651483"/>
                  <a:gd name="connsiteY0" fmla="*/ 0 h 2910043"/>
                  <a:gd name="connsiteX1" fmla="*/ 644905 w 651483"/>
                  <a:gd name="connsiteY1" fmla="*/ 1350191 h 2910043"/>
                  <a:gd name="connsiteX2" fmla="*/ 538743 w 651483"/>
                  <a:gd name="connsiteY2" fmla="*/ 1837258 h 2910043"/>
                  <a:gd name="connsiteX3" fmla="*/ 567352 w 651483"/>
                  <a:gd name="connsiteY3" fmla="*/ 2323665 h 2910043"/>
                  <a:gd name="connsiteX4" fmla="*/ 457188 w 651483"/>
                  <a:gd name="connsiteY4" fmla="*/ 2568680 h 2910043"/>
                  <a:gd name="connsiteX5" fmla="*/ 0 w 651483"/>
                  <a:gd name="connsiteY5" fmla="*/ 2910043 h 2910043"/>
                  <a:gd name="connsiteX0" fmla="*/ 296155 w 651483"/>
                  <a:gd name="connsiteY0" fmla="*/ 0 h 2910043"/>
                  <a:gd name="connsiteX1" fmla="*/ 644905 w 651483"/>
                  <a:gd name="connsiteY1" fmla="*/ 1350191 h 2910043"/>
                  <a:gd name="connsiteX2" fmla="*/ 538743 w 651483"/>
                  <a:gd name="connsiteY2" fmla="*/ 1837258 h 2910043"/>
                  <a:gd name="connsiteX3" fmla="*/ 567352 w 651483"/>
                  <a:gd name="connsiteY3" fmla="*/ 2323665 h 2910043"/>
                  <a:gd name="connsiteX4" fmla="*/ 457188 w 651483"/>
                  <a:gd name="connsiteY4" fmla="*/ 2568680 h 2910043"/>
                  <a:gd name="connsiteX5" fmla="*/ 0 w 651483"/>
                  <a:gd name="connsiteY5" fmla="*/ 2910043 h 2910043"/>
                  <a:gd name="connsiteX0" fmla="*/ 296155 w 651483"/>
                  <a:gd name="connsiteY0" fmla="*/ 0 h 2910043"/>
                  <a:gd name="connsiteX1" fmla="*/ 644905 w 651483"/>
                  <a:gd name="connsiteY1" fmla="*/ 1350191 h 2910043"/>
                  <a:gd name="connsiteX2" fmla="*/ 538743 w 651483"/>
                  <a:gd name="connsiteY2" fmla="*/ 1837258 h 2910043"/>
                  <a:gd name="connsiteX3" fmla="*/ 567352 w 651483"/>
                  <a:gd name="connsiteY3" fmla="*/ 2323665 h 2910043"/>
                  <a:gd name="connsiteX4" fmla="*/ 457188 w 651483"/>
                  <a:gd name="connsiteY4" fmla="*/ 2568680 h 2910043"/>
                  <a:gd name="connsiteX5" fmla="*/ 0 w 651483"/>
                  <a:gd name="connsiteY5" fmla="*/ 2910043 h 2910043"/>
                  <a:gd name="connsiteX0" fmla="*/ 296155 w 651483"/>
                  <a:gd name="connsiteY0" fmla="*/ 0 h 2910043"/>
                  <a:gd name="connsiteX1" fmla="*/ 644905 w 651483"/>
                  <a:gd name="connsiteY1" fmla="*/ 1350191 h 2910043"/>
                  <a:gd name="connsiteX2" fmla="*/ 538743 w 651483"/>
                  <a:gd name="connsiteY2" fmla="*/ 1837258 h 2910043"/>
                  <a:gd name="connsiteX3" fmla="*/ 567352 w 651483"/>
                  <a:gd name="connsiteY3" fmla="*/ 2323665 h 2910043"/>
                  <a:gd name="connsiteX4" fmla="*/ 457188 w 651483"/>
                  <a:gd name="connsiteY4" fmla="*/ 2568680 h 2910043"/>
                  <a:gd name="connsiteX5" fmla="*/ 0 w 651483"/>
                  <a:gd name="connsiteY5" fmla="*/ 2910043 h 2910043"/>
                  <a:gd name="connsiteX0" fmla="*/ 296155 w 652323"/>
                  <a:gd name="connsiteY0" fmla="*/ 0 h 2910043"/>
                  <a:gd name="connsiteX1" fmla="*/ 644905 w 652323"/>
                  <a:gd name="connsiteY1" fmla="*/ 1350191 h 2910043"/>
                  <a:gd name="connsiteX2" fmla="*/ 538743 w 652323"/>
                  <a:gd name="connsiteY2" fmla="*/ 1837258 h 2910043"/>
                  <a:gd name="connsiteX3" fmla="*/ 567352 w 652323"/>
                  <a:gd name="connsiteY3" fmla="*/ 2323665 h 2910043"/>
                  <a:gd name="connsiteX4" fmla="*/ 457188 w 652323"/>
                  <a:gd name="connsiteY4" fmla="*/ 2568680 h 2910043"/>
                  <a:gd name="connsiteX5" fmla="*/ 0 w 652323"/>
                  <a:gd name="connsiteY5" fmla="*/ 2910043 h 2910043"/>
                  <a:gd name="connsiteX0" fmla="*/ 296155 w 654466"/>
                  <a:gd name="connsiteY0" fmla="*/ 0 h 2910043"/>
                  <a:gd name="connsiteX1" fmla="*/ 644905 w 654466"/>
                  <a:gd name="connsiteY1" fmla="*/ 1350191 h 2910043"/>
                  <a:gd name="connsiteX2" fmla="*/ 538743 w 654466"/>
                  <a:gd name="connsiteY2" fmla="*/ 1837258 h 2910043"/>
                  <a:gd name="connsiteX3" fmla="*/ 567352 w 654466"/>
                  <a:gd name="connsiteY3" fmla="*/ 2323665 h 2910043"/>
                  <a:gd name="connsiteX4" fmla="*/ 457188 w 654466"/>
                  <a:gd name="connsiteY4" fmla="*/ 2568680 h 2910043"/>
                  <a:gd name="connsiteX5" fmla="*/ 0 w 654466"/>
                  <a:gd name="connsiteY5" fmla="*/ 2910043 h 2910043"/>
                  <a:gd name="connsiteX0" fmla="*/ 296155 w 650166"/>
                  <a:gd name="connsiteY0" fmla="*/ 0 h 2910043"/>
                  <a:gd name="connsiteX1" fmla="*/ 644905 w 650166"/>
                  <a:gd name="connsiteY1" fmla="*/ 1350191 h 2910043"/>
                  <a:gd name="connsiteX2" fmla="*/ 538743 w 650166"/>
                  <a:gd name="connsiteY2" fmla="*/ 1837258 h 2910043"/>
                  <a:gd name="connsiteX3" fmla="*/ 567352 w 650166"/>
                  <a:gd name="connsiteY3" fmla="*/ 2323665 h 2910043"/>
                  <a:gd name="connsiteX4" fmla="*/ 457188 w 650166"/>
                  <a:gd name="connsiteY4" fmla="*/ 2568680 h 2910043"/>
                  <a:gd name="connsiteX5" fmla="*/ 0 w 650166"/>
                  <a:gd name="connsiteY5" fmla="*/ 2910043 h 2910043"/>
                  <a:gd name="connsiteX0" fmla="*/ 296155 w 650166"/>
                  <a:gd name="connsiteY0" fmla="*/ 0 h 2910043"/>
                  <a:gd name="connsiteX1" fmla="*/ 644905 w 650166"/>
                  <a:gd name="connsiteY1" fmla="*/ 1350191 h 2910043"/>
                  <a:gd name="connsiteX2" fmla="*/ 538743 w 650166"/>
                  <a:gd name="connsiteY2" fmla="*/ 1837258 h 2910043"/>
                  <a:gd name="connsiteX3" fmla="*/ 567352 w 650166"/>
                  <a:gd name="connsiteY3" fmla="*/ 2323665 h 2910043"/>
                  <a:gd name="connsiteX4" fmla="*/ 457188 w 650166"/>
                  <a:gd name="connsiteY4" fmla="*/ 2568680 h 2910043"/>
                  <a:gd name="connsiteX5" fmla="*/ 0 w 650166"/>
                  <a:gd name="connsiteY5" fmla="*/ 2910043 h 2910043"/>
                  <a:gd name="connsiteX0" fmla="*/ 296155 w 650166"/>
                  <a:gd name="connsiteY0" fmla="*/ 0 h 2910043"/>
                  <a:gd name="connsiteX1" fmla="*/ 644905 w 650166"/>
                  <a:gd name="connsiteY1" fmla="*/ 1350191 h 2910043"/>
                  <a:gd name="connsiteX2" fmla="*/ 538743 w 650166"/>
                  <a:gd name="connsiteY2" fmla="*/ 1837258 h 2910043"/>
                  <a:gd name="connsiteX3" fmla="*/ 567352 w 650166"/>
                  <a:gd name="connsiteY3" fmla="*/ 2323665 h 2910043"/>
                  <a:gd name="connsiteX4" fmla="*/ 457188 w 650166"/>
                  <a:gd name="connsiteY4" fmla="*/ 2568680 h 2910043"/>
                  <a:gd name="connsiteX5" fmla="*/ 0 w 650166"/>
                  <a:gd name="connsiteY5" fmla="*/ 2910043 h 2910043"/>
                  <a:gd name="connsiteX0" fmla="*/ 296155 w 650166"/>
                  <a:gd name="connsiteY0" fmla="*/ 0 h 2910043"/>
                  <a:gd name="connsiteX1" fmla="*/ 644905 w 650166"/>
                  <a:gd name="connsiteY1" fmla="*/ 1350191 h 2910043"/>
                  <a:gd name="connsiteX2" fmla="*/ 538743 w 650166"/>
                  <a:gd name="connsiteY2" fmla="*/ 1837258 h 2910043"/>
                  <a:gd name="connsiteX3" fmla="*/ 567352 w 650166"/>
                  <a:gd name="connsiteY3" fmla="*/ 2323665 h 2910043"/>
                  <a:gd name="connsiteX4" fmla="*/ 457188 w 650166"/>
                  <a:gd name="connsiteY4" fmla="*/ 2568680 h 2910043"/>
                  <a:gd name="connsiteX5" fmla="*/ 0 w 650166"/>
                  <a:gd name="connsiteY5" fmla="*/ 2910043 h 2910043"/>
                  <a:gd name="connsiteX0" fmla="*/ 296155 w 650166"/>
                  <a:gd name="connsiteY0" fmla="*/ 0 h 2910043"/>
                  <a:gd name="connsiteX1" fmla="*/ 644905 w 650166"/>
                  <a:gd name="connsiteY1" fmla="*/ 1350191 h 2910043"/>
                  <a:gd name="connsiteX2" fmla="*/ 538743 w 650166"/>
                  <a:gd name="connsiteY2" fmla="*/ 1837258 h 2910043"/>
                  <a:gd name="connsiteX3" fmla="*/ 567352 w 650166"/>
                  <a:gd name="connsiteY3" fmla="*/ 2323665 h 2910043"/>
                  <a:gd name="connsiteX4" fmla="*/ 457188 w 650166"/>
                  <a:gd name="connsiteY4" fmla="*/ 2568680 h 2910043"/>
                  <a:gd name="connsiteX5" fmla="*/ 0 w 650166"/>
                  <a:gd name="connsiteY5" fmla="*/ 2910043 h 2910043"/>
                  <a:gd name="connsiteX0" fmla="*/ 296155 w 650166"/>
                  <a:gd name="connsiteY0" fmla="*/ 0 h 2910043"/>
                  <a:gd name="connsiteX1" fmla="*/ 644905 w 650166"/>
                  <a:gd name="connsiteY1" fmla="*/ 1350191 h 2910043"/>
                  <a:gd name="connsiteX2" fmla="*/ 538743 w 650166"/>
                  <a:gd name="connsiteY2" fmla="*/ 1837258 h 2910043"/>
                  <a:gd name="connsiteX3" fmla="*/ 567352 w 650166"/>
                  <a:gd name="connsiteY3" fmla="*/ 2323665 h 2910043"/>
                  <a:gd name="connsiteX4" fmla="*/ 457188 w 650166"/>
                  <a:gd name="connsiteY4" fmla="*/ 2568680 h 2910043"/>
                  <a:gd name="connsiteX5" fmla="*/ 0 w 650166"/>
                  <a:gd name="connsiteY5" fmla="*/ 2910043 h 2910043"/>
                  <a:gd name="connsiteX0" fmla="*/ 296155 w 650166"/>
                  <a:gd name="connsiteY0" fmla="*/ 0 h 2910043"/>
                  <a:gd name="connsiteX1" fmla="*/ 644905 w 650166"/>
                  <a:gd name="connsiteY1" fmla="*/ 1350191 h 2910043"/>
                  <a:gd name="connsiteX2" fmla="*/ 538743 w 650166"/>
                  <a:gd name="connsiteY2" fmla="*/ 1837258 h 2910043"/>
                  <a:gd name="connsiteX3" fmla="*/ 567352 w 650166"/>
                  <a:gd name="connsiteY3" fmla="*/ 2323665 h 2910043"/>
                  <a:gd name="connsiteX4" fmla="*/ 457188 w 650166"/>
                  <a:gd name="connsiteY4" fmla="*/ 2568680 h 2910043"/>
                  <a:gd name="connsiteX5" fmla="*/ 0 w 650166"/>
                  <a:gd name="connsiteY5" fmla="*/ 2910043 h 2910043"/>
                  <a:gd name="connsiteX0" fmla="*/ 296155 w 650166"/>
                  <a:gd name="connsiteY0" fmla="*/ 0 h 2910043"/>
                  <a:gd name="connsiteX1" fmla="*/ 644905 w 650166"/>
                  <a:gd name="connsiteY1" fmla="*/ 1350191 h 2910043"/>
                  <a:gd name="connsiteX2" fmla="*/ 538743 w 650166"/>
                  <a:gd name="connsiteY2" fmla="*/ 1837258 h 2910043"/>
                  <a:gd name="connsiteX3" fmla="*/ 567352 w 650166"/>
                  <a:gd name="connsiteY3" fmla="*/ 2323665 h 2910043"/>
                  <a:gd name="connsiteX4" fmla="*/ 457188 w 650166"/>
                  <a:gd name="connsiteY4" fmla="*/ 2568680 h 2910043"/>
                  <a:gd name="connsiteX5" fmla="*/ 0 w 650166"/>
                  <a:gd name="connsiteY5" fmla="*/ 2910043 h 2910043"/>
                  <a:gd name="connsiteX0" fmla="*/ 296155 w 650166"/>
                  <a:gd name="connsiteY0" fmla="*/ 0 h 2910043"/>
                  <a:gd name="connsiteX1" fmla="*/ 644905 w 650166"/>
                  <a:gd name="connsiteY1" fmla="*/ 1350191 h 2910043"/>
                  <a:gd name="connsiteX2" fmla="*/ 538743 w 650166"/>
                  <a:gd name="connsiteY2" fmla="*/ 1837258 h 2910043"/>
                  <a:gd name="connsiteX3" fmla="*/ 457188 w 650166"/>
                  <a:gd name="connsiteY3" fmla="*/ 2568680 h 2910043"/>
                  <a:gd name="connsiteX4" fmla="*/ 0 w 650166"/>
                  <a:gd name="connsiteY4" fmla="*/ 2910043 h 2910043"/>
                  <a:gd name="connsiteX0" fmla="*/ 296155 w 649114"/>
                  <a:gd name="connsiteY0" fmla="*/ 0 h 2910043"/>
                  <a:gd name="connsiteX1" fmla="*/ 644905 w 649114"/>
                  <a:gd name="connsiteY1" fmla="*/ 1350191 h 2910043"/>
                  <a:gd name="connsiteX2" fmla="*/ 538743 w 649114"/>
                  <a:gd name="connsiteY2" fmla="*/ 1837258 h 2910043"/>
                  <a:gd name="connsiteX3" fmla="*/ 520201 w 649114"/>
                  <a:gd name="connsiteY3" fmla="*/ 2263016 h 2910043"/>
                  <a:gd name="connsiteX4" fmla="*/ 457188 w 649114"/>
                  <a:gd name="connsiteY4" fmla="*/ 2568680 h 2910043"/>
                  <a:gd name="connsiteX5" fmla="*/ 0 w 649114"/>
                  <a:gd name="connsiteY5" fmla="*/ 2910043 h 2910043"/>
                  <a:gd name="connsiteX0" fmla="*/ 296155 w 649114"/>
                  <a:gd name="connsiteY0" fmla="*/ 0 h 2910043"/>
                  <a:gd name="connsiteX1" fmla="*/ 644905 w 649114"/>
                  <a:gd name="connsiteY1" fmla="*/ 1350191 h 2910043"/>
                  <a:gd name="connsiteX2" fmla="*/ 538743 w 649114"/>
                  <a:gd name="connsiteY2" fmla="*/ 1837258 h 2910043"/>
                  <a:gd name="connsiteX3" fmla="*/ 520201 w 649114"/>
                  <a:gd name="connsiteY3" fmla="*/ 2263016 h 2910043"/>
                  <a:gd name="connsiteX4" fmla="*/ 457188 w 649114"/>
                  <a:gd name="connsiteY4" fmla="*/ 2568680 h 2910043"/>
                  <a:gd name="connsiteX5" fmla="*/ 0 w 649114"/>
                  <a:gd name="connsiteY5" fmla="*/ 2910043 h 2910043"/>
                  <a:gd name="connsiteX0" fmla="*/ 296155 w 649114"/>
                  <a:gd name="connsiteY0" fmla="*/ 0 h 2910043"/>
                  <a:gd name="connsiteX1" fmla="*/ 644905 w 649114"/>
                  <a:gd name="connsiteY1" fmla="*/ 1350191 h 2910043"/>
                  <a:gd name="connsiteX2" fmla="*/ 538743 w 649114"/>
                  <a:gd name="connsiteY2" fmla="*/ 1837258 h 2910043"/>
                  <a:gd name="connsiteX3" fmla="*/ 520201 w 649114"/>
                  <a:gd name="connsiteY3" fmla="*/ 2263016 h 2910043"/>
                  <a:gd name="connsiteX4" fmla="*/ 457188 w 649114"/>
                  <a:gd name="connsiteY4" fmla="*/ 2568680 h 2910043"/>
                  <a:gd name="connsiteX5" fmla="*/ 0 w 649114"/>
                  <a:gd name="connsiteY5" fmla="*/ 2910043 h 2910043"/>
                  <a:gd name="connsiteX0" fmla="*/ 296155 w 649114"/>
                  <a:gd name="connsiteY0" fmla="*/ 0 h 2910043"/>
                  <a:gd name="connsiteX1" fmla="*/ 644905 w 649114"/>
                  <a:gd name="connsiteY1" fmla="*/ 1350191 h 2910043"/>
                  <a:gd name="connsiteX2" fmla="*/ 538743 w 649114"/>
                  <a:gd name="connsiteY2" fmla="*/ 1837258 h 2910043"/>
                  <a:gd name="connsiteX3" fmla="*/ 520201 w 649114"/>
                  <a:gd name="connsiteY3" fmla="*/ 2263016 h 2910043"/>
                  <a:gd name="connsiteX4" fmla="*/ 457188 w 649114"/>
                  <a:gd name="connsiteY4" fmla="*/ 2561608 h 2910043"/>
                  <a:gd name="connsiteX5" fmla="*/ 0 w 649114"/>
                  <a:gd name="connsiteY5" fmla="*/ 2910043 h 2910043"/>
                  <a:gd name="connsiteX0" fmla="*/ 296155 w 649114"/>
                  <a:gd name="connsiteY0" fmla="*/ 0 h 2910043"/>
                  <a:gd name="connsiteX1" fmla="*/ 644905 w 649114"/>
                  <a:gd name="connsiteY1" fmla="*/ 1350191 h 2910043"/>
                  <a:gd name="connsiteX2" fmla="*/ 538743 w 649114"/>
                  <a:gd name="connsiteY2" fmla="*/ 1837258 h 2910043"/>
                  <a:gd name="connsiteX3" fmla="*/ 520201 w 649114"/>
                  <a:gd name="connsiteY3" fmla="*/ 2263016 h 2910043"/>
                  <a:gd name="connsiteX4" fmla="*/ 457188 w 649114"/>
                  <a:gd name="connsiteY4" fmla="*/ 2561608 h 2910043"/>
                  <a:gd name="connsiteX5" fmla="*/ 0 w 649114"/>
                  <a:gd name="connsiteY5" fmla="*/ 2910043 h 2910043"/>
                  <a:gd name="connsiteX0" fmla="*/ 296155 w 649114"/>
                  <a:gd name="connsiteY0" fmla="*/ 0 h 2910043"/>
                  <a:gd name="connsiteX1" fmla="*/ 644905 w 649114"/>
                  <a:gd name="connsiteY1" fmla="*/ 1350191 h 2910043"/>
                  <a:gd name="connsiteX2" fmla="*/ 538743 w 649114"/>
                  <a:gd name="connsiteY2" fmla="*/ 1837258 h 2910043"/>
                  <a:gd name="connsiteX3" fmla="*/ 520201 w 649114"/>
                  <a:gd name="connsiteY3" fmla="*/ 2263016 h 2910043"/>
                  <a:gd name="connsiteX4" fmla="*/ 457188 w 649114"/>
                  <a:gd name="connsiteY4" fmla="*/ 2561608 h 2910043"/>
                  <a:gd name="connsiteX5" fmla="*/ 0 w 649114"/>
                  <a:gd name="connsiteY5" fmla="*/ 2910043 h 2910043"/>
                  <a:gd name="connsiteX0" fmla="*/ 296155 w 649114"/>
                  <a:gd name="connsiteY0" fmla="*/ 0 h 2910043"/>
                  <a:gd name="connsiteX1" fmla="*/ 644905 w 649114"/>
                  <a:gd name="connsiteY1" fmla="*/ 1350191 h 2910043"/>
                  <a:gd name="connsiteX2" fmla="*/ 538743 w 649114"/>
                  <a:gd name="connsiteY2" fmla="*/ 1837258 h 2910043"/>
                  <a:gd name="connsiteX3" fmla="*/ 520201 w 649114"/>
                  <a:gd name="connsiteY3" fmla="*/ 2263016 h 2910043"/>
                  <a:gd name="connsiteX4" fmla="*/ 457188 w 649114"/>
                  <a:gd name="connsiteY4" fmla="*/ 2561608 h 2910043"/>
                  <a:gd name="connsiteX5" fmla="*/ 0 w 649114"/>
                  <a:gd name="connsiteY5" fmla="*/ 2910043 h 2910043"/>
                  <a:gd name="connsiteX0" fmla="*/ 296155 w 649114"/>
                  <a:gd name="connsiteY0" fmla="*/ 0 h 2910043"/>
                  <a:gd name="connsiteX1" fmla="*/ 644905 w 649114"/>
                  <a:gd name="connsiteY1" fmla="*/ 1350191 h 2910043"/>
                  <a:gd name="connsiteX2" fmla="*/ 538743 w 649114"/>
                  <a:gd name="connsiteY2" fmla="*/ 1837258 h 2910043"/>
                  <a:gd name="connsiteX3" fmla="*/ 520201 w 649114"/>
                  <a:gd name="connsiteY3" fmla="*/ 2263016 h 2910043"/>
                  <a:gd name="connsiteX4" fmla="*/ 457188 w 649114"/>
                  <a:gd name="connsiteY4" fmla="*/ 2561608 h 2910043"/>
                  <a:gd name="connsiteX5" fmla="*/ 0 w 649114"/>
                  <a:gd name="connsiteY5" fmla="*/ 2910043 h 2910043"/>
                  <a:gd name="connsiteX0" fmla="*/ 296155 w 649114"/>
                  <a:gd name="connsiteY0" fmla="*/ 0 h 2910043"/>
                  <a:gd name="connsiteX1" fmla="*/ 644905 w 649114"/>
                  <a:gd name="connsiteY1" fmla="*/ 1350191 h 2910043"/>
                  <a:gd name="connsiteX2" fmla="*/ 538743 w 649114"/>
                  <a:gd name="connsiteY2" fmla="*/ 1837258 h 2910043"/>
                  <a:gd name="connsiteX3" fmla="*/ 520201 w 649114"/>
                  <a:gd name="connsiteY3" fmla="*/ 2263016 h 2910043"/>
                  <a:gd name="connsiteX4" fmla="*/ 457188 w 649114"/>
                  <a:gd name="connsiteY4" fmla="*/ 2561608 h 2910043"/>
                  <a:gd name="connsiteX5" fmla="*/ 0 w 649114"/>
                  <a:gd name="connsiteY5" fmla="*/ 2910043 h 2910043"/>
                  <a:gd name="connsiteX0" fmla="*/ 296155 w 649114"/>
                  <a:gd name="connsiteY0" fmla="*/ 0 h 2910043"/>
                  <a:gd name="connsiteX1" fmla="*/ 644905 w 649114"/>
                  <a:gd name="connsiteY1" fmla="*/ 1350191 h 2910043"/>
                  <a:gd name="connsiteX2" fmla="*/ 538743 w 649114"/>
                  <a:gd name="connsiteY2" fmla="*/ 1837258 h 2910043"/>
                  <a:gd name="connsiteX3" fmla="*/ 520201 w 649114"/>
                  <a:gd name="connsiteY3" fmla="*/ 2263016 h 2910043"/>
                  <a:gd name="connsiteX4" fmla="*/ 457188 w 649114"/>
                  <a:gd name="connsiteY4" fmla="*/ 2561608 h 2910043"/>
                  <a:gd name="connsiteX5" fmla="*/ 0 w 649114"/>
                  <a:gd name="connsiteY5" fmla="*/ 2910043 h 2910043"/>
                  <a:gd name="connsiteX0" fmla="*/ 296155 w 649114"/>
                  <a:gd name="connsiteY0" fmla="*/ 0 h 2910043"/>
                  <a:gd name="connsiteX1" fmla="*/ 644905 w 649114"/>
                  <a:gd name="connsiteY1" fmla="*/ 1350191 h 2910043"/>
                  <a:gd name="connsiteX2" fmla="*/ 538743 w 649114"/>
                  <a:gd name="connsiteY2" fmla="*/ 1837258 h 2910043"/>
                  <a:gd name="connsiteX3" fmla="*/ 520201 w 649114"/>
                  <a:gd name="connsiteY3" fmla="*/ 2263016 h 2910043"/>
                  <a:gd name="connsiteX4" fmla="*/ 457188 w 649114"/>
                  <a:gd name="connsiteY4" fmla="*/ 2561608 h 2910043"/>
                  <a:gd name="connsiteX5" fmla="*/ 0 w 649114"/>
                  <a:gd name="connsiteY5" fmla="*/ 2910043 h 2910043"/>
                  <a:gd name="connsiteX0" fmla="*/ 296155 w 649114"/>
                  <a:gd name="connsiteY0" fmla="*/ 0 h 2910043"/>
                  <a:gd name="connsiteX1" fmla="*/ 644905 w 649114"/>
                  <a:gd name="connsiteY1" fmla="*/ 1350191 h 2910043"/>
                  <a:gd name="connsiteX2" fmla="*/ 538743 w 649114"/>
                  <a:gd name="connsiteY2" fmla="*/ 1837258 h 2910043"/>
                  <a:gd name="connsiteX3" fmla="*/ 520201 w 649114"/>
                  <a:gd name="connsiteY3" fmla="*/ 2263016 h 2910043"/>
                  <a:gd name="connsiteX4" fmla="*/ 457188 w 649114"/>
                  <a:gd name="connsiteY4" fmla="*/ 2561608 h 2910043"/>
                  <a:gd name="connsiteX5" fmla="*/ 0 w 649114"/>
                  <a:gd name="connsiteY5" fmla="*/ 2910043 h 2910043"/>
                  <a:gd name="connsiteX0" fmla="*/ 266672 w 654397"/>
                  <a:gd name="connsiteY0" fmla="*/ 0 h 2895302"/>
                  <a:gd name="connsiteX1" fmla="*/ 644905 w 654397"/>
                  <a:gd name="connsiteY1" fmla="*/ 1335450 h 2895302"/>
                  <a:gd name="connsiteX2" fmla="*/ 538743 w 654397"/>
                  <a:gd name="connsiteY2" fmla="*/ 1822517 h 2895302"/>
                  <a:gd name="connsiteX3" fmla="*/ 520201 w 654397"/>
                  <a:gd name="connsiteY3" fmla="*/ 2248275 h 2895302"/>
                  <a:gd name="connsiteX4" fmla="*/ 457188 w 654397"/>
                  <a:gd name="connsiteY4" fmla="*/ 2546867 h 2895302"/>
                  <a:gd name="connsiteX5" fmla="*/ 0 w 654397"/>
                  <a:gd name="connsiteY5" fmla="*/ 2895302 h 2895302"/>
                  <a:gd name="connsiteX0" fmla="*/ 266672 w 654397"/>
                  <a:gd name="connsiteY0" fmla="*/ 0 h 2895302"/>
                  <a:gd name="connsiteX1" fmla="*/ 644905 w 654397"/>
                  <a:gd name="connsiteY1" fmla="*/ 1335450 h 2895302"/>
                  <a:gd name="connsiteX2" fmla="*/ 538743 w 654397"/>
                  <a:gd name="connsiteY2" fmla="*/ 1822517 h 2895302"/>
                  <a:gd name="connsiteX3" fmla="*/ 520201 w 654397"/>
                  <a:gd name="connsiteY3" fmla="*/ 2248275 h 2895302"/>
                  <a:gd name="connsiteX4" fmla="*/ 457188 w 654397"/>
                  <a:gd name="connsiteY4" fmla="*/ 2546867 h 2895302"/>
                  <a:gd name="connsiteX5" fmla="*/ 0 w 654397"/>
                  <a:gd name="connsiteY5" fmla="*/ 2895302 h 2895302"/>
                  <a:gd name="connsiteX0" fmla="*/ 687529 w 1075254"/>
                  <a:gd name="connsiteY0" fmla="*/ 0 h 2895302"/>
                  <a:gd name="connsiteX1" fmla="*/ 1065762 w 1075254"/>
                  <a:gd name="connsiteY1" fmla="*/ 1335450 h 2895302"/>
                  <a:gd name="connsiteX2" fmla="*/ 959600 w 1075254"/>
                  <a:gd name="connsiteY2" fmla="*/ 1822517 h 2895302"/>
                  <a:gd name="connsiteX3" fmla="*/ 941058 w 1075254"/>
                  <a:gd name="connsiteY3" fmla="*/ 2248275 h 2895302"/>
                  <a:gd name="connsiteX4" fmla="*/ 878045 w 1075254"/>
                  <a:gd name="connsiteY4" fmla="*/ 2546867 h 2895302"/>
                  <a:gd name="connsiteX5" fmla="*/ 0 w 1075254"/>
                  <a:gd name="connsiteY5" fmla="*/ 2895302 h 2895302"/>
                  <a:gd name="connsiteX0" fmla="*/ 687529 w 1075254"/>
                  <a:gd name="connsiteY0" fmla="*/ 0 h 2895302"/>
                  <a:gd name="connsiteX1" fmla="*/ 1065762 w 1075254"/>
                  <a:gd name="connsiteY1" fmla="*/ 1335450 h 2895302"/>
                  <a:gd name="connsiteX2" fmla="*/ 959600 w 1075254"/>
                  <a:gd name="connsiteY2" fmla="*/ 1822517 h 2895302"/>
                  <a:gd name="connsiteX3" fmla="*/ 941058 w 1075254"/>
                  <a:gd name="connsiteY3" fmla="*/ 2248275 h 2895302"/>
                  <a:gd name="connsiteX4" fmla="*/ 0 w 1075254"/>
                  <a:gd name="connsiteY4" fmla="*/ 2895302 h 2895302"/>
                  <a:gd name="connsiteX0" fmla="*/ 687529 w 981803"/>
                  <a:gd name="connsiteY0" fmla="*/ 0 h 2895302"/>
                  <a:gd name="connsiteX1" fmla="*/ 554722 w 981803"/>
                  <a:gd name="connsiteY1" fmla="*/ 1398418 h 2895302"/>
                  <a:gd name="connsiteX2" fmla="*/ 959600 w 981803"/>
                  <a:gd name="connsiteY2" fmla="*/ 1822517 h 2895302"/>
                  <a:gd name="connsiteX3" fmla="*/ 941058 w 981803"/>
                  <a:gd name="connsiteY3" fmla="*/ 2248275 h 2895302"/>
                  <a:gd name="connsiteX4" fmla="*/ 0 w 981803"/>
                  <a:gd name="connsiteY4" fmla="*/ 2895302 h 2895302"/>
                  <a:gd name="connsiteX0" fmla="*/ 687529 w 953876"/>
                  <a:gd name="connsiteY0" fmla="*/ 0 h 2895302"/>
                  <a:gd name="connsiteX1" fmla="*/ 554722 w 953876"/>
                  <a:gd name="connsiteY1" fmla="*/ 1398418 h 2895302"/>
                  <a:gd name="connsiteX2" fmla="*/ 941058 w 953876"/>
                  <a:gd name="connsiteY2" fmla="*/ 2248275 h 2895302"/>
                  <a:gd name="connsiteX3" fmla="*/ 0 w 953876"/>
                  <a:gd name="connsiteY3" fmla="*/ 2895302 h 2895302"/>
                  <a:gd name="connsiteX0" fmla="*/ 687529 w 703111"/>
                  <a:gd name="connsiteY0" fmla="*/ 0 h 2895302"/>
                  <a:gd name="connsiteX1" fmla="*/ 554722 w 703111"/>
                  <a:gd name="connsiteY1" fmla="*/ 1398418 h 2895302"/>
                  <a:gd name="connsiteX2" fmla="*/ 309773 w 703111"/>
                  <a:gd name="connsiteY2" fmla="*/ 2185306 h 2895302"/>
                  <a:gd name="connsiteX3" fmla="*/ 0 w 703111"/>
                  <a:gd name="connsiteY3" fmla="*/ 2895302 h 2895302"/>
                  <a:gd name="connsiteX0" fmla="*/ 928017 w 943599"/>
                  <a:gd name="connsiteY0" fmla="*/ 0 h 2832337"/>
                  <a:gd name="connsiteX1" fmla="*/ 795210 w 943599"/>
                  <a:gd name="connsiteY1" fmla="*/ 1398418 h 2832337"/>
                  <a:gd name="connsiteX2" fmla="*/ 550261 w 943599"/>
                  <a:gd name="connsiteY2" fmla="*/ 2185306 h 2832337"/>
                  <a:gd name="connsiteX3" fmla="*/ 0 w 943599"/>
                  <a:gd name="connsiteY3" fmla="*/ 2832337 h 2832337"/>
                  <a:gd name="connsiteX0" fmla="*/ 928017 w 943599"/>
                  <a:gd name="connsiteY0" fmla="*/ 0 h 2832337"/>
                  <a:gd name="connsiteX1" fmla="*/ 795210 w 943599"/>
                  <a:gd name="connsiteY1" fmla="*/ 1398418 h 2832337"/>
                  <a:gd name="connsiteX2" fmla="*/ 550261 w 943599"/>
                  <a:gd name="connsiteY2" fmla="*/ 2185306 h 2832337"/>
                  <a:gd name="connsiteX3" fmla="*/ 0 w 943599"/>
                  <a:gd name="connsiteY3" fmla="*/ 2832337 h 2832337"/>
                  <a:gd name="connsiteX0" fmla="*/ 1018203 w 1033785"/>
                  <a:gd name="connsiteY0" fmla="*/ 0 h 2832337"/>
                  <a:gd name="connsiteX1" fmla="*/ 885396 w 1033785"/>
                  <a:gd name="connsiteY1" fmla="*/ 1398418 h 2832337"/>
                  <a:gd name="connsiteX2" fmla="*/ 640447 w 1033785"/>
                  <a:gd name="connsiteY2" fmla="*/ 2185306 h 2832337"/>
                  <a:gd name="connsiteX3" fmla="*/ 0 w 1033785"/>
                  <a:gd name="connsiteY3" fmla="*/ 2832337 h 2832337"/>
                  <a:gd name="connsiteX0" fmla="*/ 1018203 w 1033785"/>
                  <a:gd name="connsiteY0" fmla="*/ 0 h 2833092"/>
                  <a:gd name="connsiteX1" fmla="*/ 885396 w 1033785"/>
                  <a:gd name="connsiteY1" fmla="*/ 1398418 h 2833092"/>
                  <a:gd name="connsiteX2" fmla="*/ 640447 w 1033785"/>
                  <a:gd name="connsiteY2" fmla="*/ 2185306 h 2833092"/>
                  <a:gd name="connsiteX3" fmla="*/ 0 w 1033785"/>
                  <a:gd name="connsiteY3" fmla="*/ 2832337 h 2833092"/>
                  <a:gd name="connsiteX0" fmla="*/ 1018203 w 1035074"/>
                  <a:gd name="connsiteY0" fmla="*/ 0 h 2833092"/>
                  <a:gd name="connsiteX1" fmla="*/ 885396 w 1035074"/>
                  <a:gd name="connsiteY1" fmla="*/ 1398418 h 2833092"/>
                  <a:gd name="connsiteX2" fmla="*/ 550261 w 1035074"/>
                  <a:gd name="connsiteY2" fmla="*/ 2185306 h 2833092"/>
                  <a:gd name="connsiteX3" fmla="*/ 0 w 1035074"/>
                  <a:gd name="connsiteY3" fmla="*/ 2832337 h 2833092"/>
                  <a:gd name="connsiteX0" fmla="*/ 1018203 w 1032523"/>
                  <a:gd name="connsiteY0" fmla="*/ 0 h 2833092"/>
                  <a:gd name="connsiteX1" fmla="*/ 855336 w 1032523"/>
                  <a:gd name="connsiteY1" fmla="*/ 1146544 h 2833092"/>
                  <a:gd name="connsiteX2" fmla="*/ 550261 w 1032523"/>
                  <a:gd name="connsiteY2" fmla="*/ 2185306 h 2833092"/>
                  <a:gd name="connsiteX3" fmla="*/ 0 w 1032523"/>
                  <a:gd name="connsiteY3" fmla="*/ 2832337 h 2833092"/>
                  <a:gd name="connsiteX0" fmla="*/ 1018203 w 1032188"/>
                  <a:gd name="connsiteY0" fmla="*/ 0 h 2832942"/>
                  <a:gd name="connsiteX1" fmla="*/ 855336 w 1032188"/>
                  <a:gd name="connsiteY1" fmla="*/ 1146544 h 2832942"/>
                  <a:gd name="connsiteX2" fmla="*/ 580324 w 1032188"/>
                  <a:gd name="connsiteY2" fmla="*/ 2059369 h 2832942"/>
                  <a:gd name="connsiteX3" fmla="*/ 0 w 1032188"/>
                  <a:gd name="connsiteY3" fmla="*/ 2832337 h 2832942"/>
                  <a:gd name="connsiteX0" fmla="*/ 1018203 w 1032871"/>
                  <a:gd name="connsiteY0" fmla="*/ 0 h 2833011"/>
                  <a:gd name="connsiteX1" fmla="*/ 855336 w 1032871"/>
                  <a:gd name="connsiteY1" fmla="*/ 1146544 h 2833011"/>
                  <a:gd name="connsiteX2" fmla="*/ 520201 w 1032871"/>
                  <a:gd name="connsiteY2" fmla="*/ 2122337 h 2833011"/>
                  <a:gd name="connsiteX3" fmla="*/ 0 w 1032871"/>
                  <a:gd name="connsiteY3" fmla="*/ 2832337 h 2833011"/>
                  <a:gd name="connsiteX0" fmla="*/ 1108386 w 1123054"/>
                  <a:gd name="connsiteY0" fmla="*/ 0 h 2801565"/>
                  <a:gd name="connsiteX1" fmla="*/ 945519 w 1123054"/>
                  <a:gd name="connsiteY1" fmla="*/ 1146544 h 2801565"/>
                  <a:gd name="connsiteX2" fmla="*/ 610384 w 1123054"/>
                  <a:gd name="connsiteY2" fmla="*/ 2122337 h 2801565"/>
                  <a:gd name="connsiteX3" fmla="*/ 0 w 1123054"/>
                  <a:gd name="connsiteY3" fmla="*/ 2800853 h 2801565"/>
                  <a:gd name="connsiteX0" fmla="*/ 1108386 w 1135014"/>
                  <a:gd name="connsiteY0" fmla="*/ 0 h 2801565"/>
                  <a:gd name="connsiteX1" fmla="*/ 1035705 w 1135014"/>
                  <a:gd name="connsiteY1" fmla="*/ 1115062 h 2801565"/>
                  <a:gd name="connsiteX2" fmla="*/ 610384 w 1135014"/>
                  <a:gd name="connsiteY2" fmla="*/ 2122337 h 2801565"/>
                  <a:gd name="connsiteX3" fmla="*/ 0 w 1135014"/>
                  <a:gd name="connsiteY3" fmla="*/ 2800853 h 280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5014" h="2801565">
                    <a:moveTo>
                      <a:pt x="1108386" y="0"/>
                    </a:moveTo>
                    <a:cubicBezTo>
                      <a:pt x="1168769" y="224255"/>
                      <a:pt x="1118705" y="761339"/>
                      <a:pt x="1035705" y="1115062"/>
                    </a:cubicBezTo>
                    <a:cubicBezTo>
                      <a:pt x="952705" y="1468785"/>
                      <a:pt x="702838" y="1872856"/>
                      <a:pt x="610384" y="2122337"/>
                    </a:cubicBezTo>
                    <a:cubicBezTo>
                      <a:pt x="450451" y="2301134"/>
                      <a:pt x="616914" y="2823474"/>
                      <a:pt x="0" y="2800853"/>
                    </a:cubicBezTo>
                  </a:path>
                </a:pathLst>
              </a:custGeom>
              <a:ln w="57150" cap="rnd" cmpd="sng">
                <a:solidFill>
                  <a:srgbClr val="CD5D47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900" b="0" i="0" u="none" strike="noStrike" kern="1200" cap="none" spc="0" normalizeH="0" baseline="0" noProof="1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6" name="Elipse 65">
                <a:extLst>
                  <a:ext uri="{FF2B5EF4-FFF2-40B4-BE49-F238E27FC236}">
                    <a16:creationId xmlns:a16="http://schemas.microsoft.com/office/drawing/2014/main" id="{D960AB8E-CD13-39CE-447A-87C2507E5DBE}"/>
                  </a:ext>
                </a:extLst>
              </p:cNvPr>
              <p:cNvSpPr/>
              <p:nvPr/>
            </p:nvSpPr>
            <p:spPr>
              <a:xfrm>
                <a:off x="7464105" y="5917299"/>
                <a:ext cx="75914" cy="771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9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67" name="CuadroTexto 8">
                <a:extLst>
                  <a:ext uri="{FF2B5EF4-FFF2-40B4-BE49-F238E27FC236}">
                    <a16:creationId xmlns:a16="http://schemas.microsoft.com/office/drawing/2014/main" id="{0E0A030D-5E4A-2024-4344-2A92046276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39924" y="2817385"/>
                <a:ext cx="796695" cy="251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000" b="0" i="0" u="none" strike="noStrike" kern="1200" cap="none" spc="0" normalizeH="0" baseline="0" noProof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Concepción</a:t>
                </a:r>
              </a:p>
            </p:txBody>
          </p:sp>
          <p:sp>
            <p:nvSpPr>
              <p:cNvPr id="68" name="CuadroTexto 8">
                <a:extLst>
                  <a:ext uri="{FF2B5EF4-FFF2-40B4-BE49-F238E27FC236}">
                    <a16:creationId xmlns:a16="http://schemas.microsoft.com/office/drawing/2014/main" id="{060848E7-852D-A88C-3F03-3E70E8B525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24809" y="5522744"/>
                <a:ext cx="78899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000" b="0" i="0" u="none" strike="noStrike" kern="1200" cap="none" spc="0" normalizeH="0" baseline="0" noProof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Quiñenco</a:t>
                </a:r>
              </a:p>
            </p:txBody>
          </p:sp>
          <p:sp>
            <p:nvSpPr>
              <p:cNvPr id="69" name="CuadroTexto 8">
                <a:extLst>
                  <a:ext uri="{FF2B5EF4-FFF2-40B4-BE49-F238E27FC236}">
                    <a16:creationId xmlns:a16="http://schemas.microsoft.com/office/drawing/2014/main" id="{07C9CF51-BF29-B801-1324-2C6669EBCF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6604" y="4003233"/>
                <a:ext cx="113144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000" b="0" i="0" u="none" strike="noStrike" kern="1200" cap="none" spc="0" normalizeH="0" baseline="0" noProof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R. Silva Henríquez</a:t>
                </a:r>
              </a:p>
            </p:txBody>
          </p:sp>
          <p:sp>
            <p:nvSpPr>
              <p:cNvPr id="70" name="CuadroTexto 8">
                <a:extLst>
                  <a:ext uri="{FF2B5EF4-FFF2-40B4-BE49-F238E27FC236}">
                    <a16:creationId xmlns:a16="http://schemas.microsoft.com/office/drawing/2014/main" id="{E8FE7D83-893C-B785-C1A5-99BD4EEBE4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09059" y="6586936"/>
                <a:ext cx="413017" cy="251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000" b="0" i="0" u="none" strike="noStrike" kern="1200" cap="none" spc="0" normalizeH="0" baseline="0" noProof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Lota</a:t>
                </a:r>
              </a:p>
            </p:txBody>
          </p:sp>
          <p:sp>
            <p:nvSpPr>
              <p:cNvPr id="71" name="CuadroTexto 8">
                <a:extLst>
                  <a:ext uri="{FF2B5EF4-FFF2-40B4-BE49-F238E27FC236}">
                    <a16:creationId xmlns:a16="http://schemas.microsoft.com/office/drawing/2014/main" id="{09836684-3DF1-4782-CA59-1D2C674C3B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7881" y="5802968"/>
                <a:ext cx="596796" cy="251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000" b="0" i="0" u="none" strike="noStrike" kern="1200" cap="none" spc="0" normalizeH="0" baseline="0" noProof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Coronel</a:t>
                </a:r>
              </a:p>
            </p:txBody>
          </p:sp>
          <p:sp>
            <p:nvSpPr>
              <p:cNvPr id="72" name="CuadroTexto 8">
                <a:extLst>
                  <a:ext uri="{FF2B5EF4-FFF2-40B4-BE49-F238E27FC236}">
                    <a16:creationId xmlns:a16="http://schemas.microsoft.com/office/drawing/2014/main" id="{B3E41644-60B0-D608-EA1F-446AA4FF55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54586" y="5094719"/>
                <a:ext cx="728561" cy="251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000" b="0" i="0" u="none" strike="noStrike" kern="1200" cap="none" spc="0" normalizeH="0" baseline="0" noProof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Hualqui</a:t>
                </a:r>
              </a:p>
            </p:txBody>
          </p:sp>
          <p:sp>
            <p:nvSpPr>
              <p:cNvPr id="73" name="Elipse 72">
                <a:extLst>
                  <a:ext uri="{FF2B5EF4-FFF2-40B4-BE49-F238E27FC236}">
                    <a16:creationId xmlns:a16="http://schemas.microsoft.com/office/drawing/2014/main" id="{A1D18990-8371-0045-B33B-9869E76BD037}"/>
                  </a:ext>
                </a:extLst>
              </p:cNvPr>
              <p:cNvSpPr/>
              <p:nvPr/>
            </p:nvSpPr>
            <p:spPr>
              <a:xfrm>
                <a:off x="7529354" y="6647609"/>
                <a:ext cx="75914" cy="771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9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4" name="CuadroTexto 8">
                <a:extLst>
                  <a:ext uri="{FF2B5EF4-FFF2-40B4-BE49-F238E27FC236}">
                    <a16:creationId xmlns:a16="http://schemas.microsoft.com/office/drawing/2014/main" id="{80F72D47-8BF1-A7ED-0F77-60C1CCD545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09080" y="1081676"/>
                <a:ext cx="992579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100" b="0" i="0" u="none" strike="noStrike" kern="1200" cap="none" spc="0" normalizeH="0" baseline="0" noProof="1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Talcahuano</a:t>
                </a:r>
              </a:p>
            </p:txBody>
          </p:sp>
          <p:sp>
            <p:nvSpPr>
              <p:cNvPr id="75" name="Elipse 74">
                <a:extLst>
                  <a:ext uri="{FF2B5EF4-FFF2-40B4-BE49-F238E27FC236}">
                    <a16:creationId xmlns:a16="http://schemas.microsoft.com/office/drawing/2014/main" id="{C06A951B-B960-9493-4D86-1D279E59C42B}"/>
                  </a:ext>
                </a:extLst>
              </p:cNvPr>
              <p:cNvSpPr/>
              <p:nvPr/>
            </p:nvSpPr>
            <p:spPr>
              <a:xfrm>
                <a:off x="7841158" y="3194265"/>
                <a:ext cx="75914" cy="771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9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6" name="Elipse 75">
                <a:extLst>
                  <a:ext uri="{FF2B5EF4-FFF2-40B4-BE49-F238E27FC236}">
                    <a16:creationId xmlns:a16="http://schemas.microsoft.com/office/drawing/2014/main" id="{E349C129-1C21-8DD9-8FDD-49AB600E039C}"/>
                  </a:ext>
                </a:extLst>
              </p:cNvPr>
              <p:cNvSpPr/>
              <p:nvPr/>
            </p:nvSpPr>
            <p:spPr>
              <a:xfrm>
                <a:off x="7698987" y="3354356"/>
                <a:ext cx="75914" cy="771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9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7" name="Elipse 76">
                <a:extLst>
                  <a:ext uri="{FF2B5EF4-FFF2-40B4-BE49-F238E27FC236}">
                    <a16:creationId xmlns:a16="http://schemas.microsoft.com/office/drawing/2014/main" id="{204B175D-A5FD-BC0D-F9F7-0C42626F876F}"/>
                  </a:ext>
                </a:extLst>
              </p:cNvPr>
              <p:cNvSpPr/>
              <p:nvPr/>
            </p:nvSpPr>
            <p:spPr>
              <a:xfrm>
                <a:off x="7667284" y="3499096"/>
                <a:ext cx="75914" cy="771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9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8" name="Elipse 77">
                <a:extLst>
                  <a:ext uri="{FF2B5EF4-FFF2-40B4-BE49-F238E27FC236}">
                    <a16:creationId xmlns:a16="http://schemas.microsoft.com/office/drawing/2014/main" id="{3C26FDF0-ED1F-F797-6551-0B9F6CD0958A}"/>
                  </a:ext>
                </a:extLst>
              </p:cNvPr>
              <p:cNvSpPr/>
              <p:nvPr/>
            </p:nvSpPr>
            <p:spPr>
              <a:xfrm>
                <a:off x="7619359" y="3690515"/>
                <a:ext cx="75914" cy="771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9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79" name="Elipse 78">
                <a:extLst>
                  <a:ext uri="{FF2B5EF4-FFF2-40B4-BE49-F238E27FC236}">
                    <a16:creationId xmlns:a16="http://schemas.microsoft.com/office/drawing/2014/main" id="{67EF5AAE-3013-9F7E-B68B-D3F80688EB2F}"/>
                  </a:ext>
                </a:extLst>
              </p:cNvPr>
              <p:cNvSpPr/>
              <p:nvPr/>
            </p:nvSpPr>
            <p:spPr>
              <a:xfrm>
                <a:off x="7600553" y="3875885"/>
                <a:ext cx="75914" cy="771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9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0" name="Elipse 79">
                <a:extLst>
                  <a:ext uri="{FF2B5EF4-FFF2-40B4-BE49-F238E27FC236}">
                    <a16:creationId xmlns:a16="http://schemas.microsoft.com/office/drawing/2014/main" id="{276943A2-93A6-7350-7933-67BA30F660CB}"/>
                  </a:ext>
                </a:extLst>
              </p:cNvPr>
              <p:cNvSpPr/>
              <p:nvPr/>
            </p:nvSpPr>
            <p:spPr>
              <a:xfrm>
                <a:off x="7448935" y="4696101"/>
                <a:ext cx="75914" cy="771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9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1" name="Elipse 80">
                <a:extLst>
                  <a:ext uri="{FF2B5EF4-FFF2-40B4-BE49-F238E27FC236}">
                    <a16:creationId xmlns:a16="http://schemas.microsoft.com/office/drawing/2014/main" id="{631B320C-038E-8943-9752-763E9BEB17A1}"/>
                  </a:ext>
                </a:extLst>
              </p:cNvPr>
              <p:cNvSpPr/>
              <p:nvPr/>
            </p:nvSpPr>
            <p:spPr>
              <a:xfrm>
                <a:off x="7351650" y="5019910"/>
                <a:ext cx="75914" cy="771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9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2" name="Elipse 81">
                <a:extLst>
                  <a:ext uri="{FF2B5EF4-FFF2-40B4-BE49-F238E27FC236}">
                    <a16:creationId xmlns:a16="http://schemas.microsoft.com/office/drawing/2014/main" id="{23054F77-D071-88B7-C9BC-17BCDD0706B9}"/>
                  </a:ext>
                </a:extLst>
              </p:cNvPr>
              <p:cNvSpPr/>
              <p:nvPr/>
            </p:nvSpPr>
            <p:spPr>
              <a:xfrm>
                <a:off x="7310831" y="5184434"/>
                <a:ext cx="75914" cy="771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9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3" name="Elipse 82">
                <a:extLst>
                  <a:ext uri="{FF2B5EF4-FFF2-40B4-BE49-F238E27FC236}">
                    <a16:creationId xmlns:a16="http://schemas.microsoft.com/office/drawing/2014/main" id="{3178EEE2-2CFD-9ED4-20C6-07BE91091F83}"/>
                  </a:ext>
                </a:extLst>
              </p:cNvPr>
              <p:cNvSpPr/>
              <p:nvPr/>
            </p:nvSpPr>
            <p:spPr>
              <a:xfrm>
                <a:off x="7277343" y="5378968"/>
                <a:ext cx="75914" cy="771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9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4" name="Elipse 83">
                <a:extLst>
                  <a:ext uri="{FF2B5EF4-FFF2-40B4-BE49-F238E27FC236}">
                    <a16:creationId xmlns:a16="http://schemas.microsoft.com/office/drawing/2014/main" id="{CB0CDC27-4FED-AF1C-F20B-B9603CB846D8}"/>
                  </a:ext>
                </a:extLst>
              </p:cNvPr>
              <p:cNvSpPr/>
              <p:nvPr/>
            </p:nvSpPr>
            <p:spPr>
              <a:xfrm>
                <a:off x="7305775" y="5614373"/>
                <a:ext cx="75914" cy="7715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9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  <p:sp>
            <p:nvSpPr>
              <p:cNvPr id="85" name="Forma libre: forma 69">
                <a:extLst>
                  <a:ext uri="{FF2B5EF4-FFF2-40B4-BE49-F238E27FC236}">
                    <a16:creationId xmlns:a16="http://schemas.microsoft.com/office/drawing/2014/main" id="{18D34FB5-6B78-88A0-D816-B1A801D6E3A4}"/>
                  </a:ext>
                </a:extLst>
              </p:cNvPr>
              <p:cNvSpPr/>
              <p:nvPr/>
            </p:nvSpPr>
            <p:spPr>
              <a:xfrm>
                <a:off x="8110538" y="2799077"/>
                <a:ext cx="252412" cy="148911"/>
              </a:xfrm>
              <a:custGeom>
                <a:avLst/>
                <a:gdLst>
                  <a:gd name="connsiteX0" fmla="*/ 252412 w 252412"/>
                  <a:gd name="connsiteY0" fmla="*/ 148911 h 148911"/>
                  <a:gd name="connsiteX1" fmla="*/ 147637 w 252412"/>
                  <a:gd name="connsiteY1" fmla="*/ 53661 h 148911"/>
                  <a:gd name="connsiteX2" fmla="*/ 95250 w 252412"/>
                  <a:gd name="connsiteY2" fmla="*/ 1273 h 148911"/>
                  <a:gd name="connsiteX3" fmla="*/ 19050 w 252412"/>
                  <a:gd name="connsiteY3" fmla="*/ 25086 h 148911"/>
                  <a:gd name="connsiteX4" fmla="*/ 0 w 252412"/>
                  <a:gd name="connsiteY4" fmla="*/ 120336 h 14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12" h="148911">
                    <a:moveTo>
                      <a:pt x="252412" y="148911"/>
                    </a:moveTo>
                    <a:cubicBezTo>
                      <a:pt x="213121" y="113589"/>
                      <a:pt x="173831" y="78267"/>
                      <a:pt x="147637" y="53661"/>
                    </a:cubicBezTo>
                    <a:cubicBezTo>
                      <a:pt x="121443" y="29055"/>
                      <a:pt x="116681" y="6035"/>
                      <a:pt x="95250" y="1273"/>
                    </a:cubicBezTo>
                    <a:cubicBezTo>
                      <a:pt x="73819" y="-3489"/>
                      <a:pt x="34925" y="5242"/>
                      <a:pt x="19050" y="25086"/>
                    </a:cubicBezTo>
                    <a:cubicBezTo>
                      <a:pt x="3175" y="44930"/>
                      <a:pt x="24606" y="50486"/>
                      <a:pt x="0" y="120336"/>
                    </a:cubicBezTo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CL"/>
                </a:defPPr>
                <a:lvl1pPr marL="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9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endParaRPr>
              </a:p>
            </p:txBody>
          </p:sp>
        </p:grpSp>
        <p:sp>
          <p:nvSpPr>
            <p:cNvPr id="10" name="CuadroTexto 8">
              <a:extLst>
                <a:ext uri="{FF2B5EF4-FFF2-40B4-BE49-F238E27FC236}">
                  <a16:creationId xmlns:a16="http://schemas.microsoft.com/office/drawing/2014/main" id="{4209EB5C-52D9-2CCD-68A1-FFAC22C74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6409" y="5303314"/>
              <a:ext cx="11961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s-CL"/>
              </a:defPPr>
              <a:lvl1pPr marL="0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Cristo Redentor</a:t>
              </a:r>
            </a:p>
          </p:txBody>
        </p:sp>
        <p:sp>
          <p:nvSpPr>
            <p:cNvPr id="11" name="CuadroTexto 8">
              <a:extLst>
                <a:ext uri="{FF2B5EF4-FFF2-40B4-BE49-F238E27FC236}">
                  <a16:creationId xmlns:a16="http://schemas.microsoft.com/office/drawing/2014/main" id="{FF2F71C2-4D6F-823C-3A2A-DC73B248C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6181" y="5094719"/>
              <a:ext cx="6238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s-CL"/>
              </a:defPPr>
              <a:lvl1pPr marL="0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Huinca</a:t>
              </a:r>
            </a:p>
          </p:txBody>
        </p:sp>
        <p:sp>
          <p:nvSpPr>
            <p:cNvPr id="16" name="CuadroTexto 8">
              <a:extLst>
                <a:ext uri="{FF2B5EF4-FFF2-40B4-BE49-F238E27FC236}">
                  <a16:creationId xmlns:a16="http://schemas.microsoft.com/office/drawing/2014/main" id="{8EF59200-A58F-F46B-7CDC-2E09C9289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5953" y="4922500"/>
              <a:ext cx="95410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s-CL"/>
              </a:defPPr>
              <a:lvl1pPr marL="0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Los Canelos</a:t>
              </a:r>
            </a:p>
          </p:txBody>
        </p:sp>
        <p:sp>
          <p:nvSpPr>
            <p:cNvPr id="17" name="CuadroTexto 8">
              <a:extLst>
                <a:ext uri="{FF2B5EF4-FFF2-40B4-BE49-F238E27FC236}">
                  <a16:creationId xmlns:a16="http://schemas.microsoft.com/office/drawing/2014/main" id="{53D387F5-38B5-1311-5405-D9D07BF1B8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0269" y="4627536"/>
              <a:ext cx="11047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s-CL"/>
              </a:defPPr>
              <a:lvl1pPr marL="0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Hito Galvarino</a:t>
              </a:r>
            </a:p>
          </p:txBody>
        </p:sp>
        <p:sp>
          <p:nvSpPr>
            <p:cNvPr id="19" name="CuadroTexto 8">
              <a:extLst>
                <a:ext uri="{FF2B5EF4-FFF2-40B4-BE49-F238E27FC236}">
                  <a16:creationId xmlns:a16="http://schemas.microsoft.com/office/drawing/2014/main" id="{0ECC1E5B-5A7E-943A-E584-83FDF3033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1435" y="3775987"/>
              <a:ext cx="128753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s-CL"/>
              </a:defPPr>
              <a:lvl1pPr marL="0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0" i="0" u="none" strike="noStrike" kern="1200" cap="none" spc="0" normalizeH="0" baseline="0" noProof="1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Lomas Colorad</a:t>
              </a:r>
              <a:r>
                <a:rPr kumimoji="0" lang="es-ES_tradnl" sz="1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as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36813823-05A4-A206-9BFF-33BA198DF1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6634" y="3416253"/>
              <a:ext cx="8322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s-CL"/>
              </a:defPPr>
              <a:lvl1pPr marL="0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Costa Mar</a:t>
              </a:r>
            </a:p>
          </p:txBody>
        </p:sp>
        <p:sp>
          <p:nvSpPr>
            <p:cNvPr id="21" name="CuadroTexto 8">
              <a:extLst>
                <a:ext uri="{FF2B5EF4-FFF2-40B4-BE49-F238E27FC236}">
                  <a16:creationId xmlns:a16="http://schemas.microsoft.com/office/drawing/2014/main" id="{B6251A77-D196-5CA9-72F5-68EE0C26C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460" y="2922092"/>
              <a:ext cx="4732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s-CL"/>
              </a:defPPr>
              <a:lvl1pPr marL="0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JP II</a:t>
              </a:r>
            </a:p>
          </p:txBody>
        </p:sp>
        <p:sp>
          <p:nvSpPr>
            <p:cNvPr id="22" name="CuadroTexto 8">
              <a:extLst>
                <a:ext uri="{FF2B5EF4-FFF2-40B4-BE49-F238E27FC236}">
                  <a16:creationId xmlns:a16="http://schemas.microsoft.com/office/drawing/2014/main" id="{1827283F-BD5A-CD9E-4B78-4AA87E39A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3364" y="3065008"/>
              <a:ext cx="118974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s-CL"/>
              </a:defPPr>
              <a:lvl1pPr marL="0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0" i="0" u="none" strike="noStrike" kern="1200" cap="none" spc="0" normalizeH="0" baseline="0" noProof="1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Diagonal Bi</a:t>
              </a:r>
              <a:r>
                <a:rPr kumimoji="0" lang="es-ES_tradnl" sz="1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obío</a:t>
              </a:r>
            </a:p>
          </p:txBody>
        </p:sp>
        <p:sp>
          <p:nvSpPr>
            <p:cNvPr id="23" name="CuadroTexto 8">
              <a:extLst>
                <a:ext uri="{FF2B5EF4-FFF2-40B4-BE49-F238E27FC236}">
                  <a16:creationId xmlns:a16="http://schemas.microsoft.com/office/drawing/2014/main" id="{561E5DAB-F98F-8BA4-8B3C-B64AE1F23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8987" y="3273337"/>
              <a:ext cx="75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s-CL"/>
              </a:defPPr>
              <a:lvl1pPr marL="0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Alborada</a:t>
              </a:r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47741E56-2861-8F4E-71AA-0A99ED98D09C}"/>
                </a:ext>
              </a:extLst>
            </p:cNvPr>
            <p:cNvSpPr/>
            <p:nvPr/>
          </p:nvSpPr>
          <p:spPr>
            <a:xfrm>
              <a:off x="7576837" y="4089376"/>
              <a:ext cx="75914" cy="771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L"/>
              </a:defPPr>
              <a:lvl1pPr marL="0" algn="l" defTabSz="914377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9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9" name="CuadroTexto 8">
              <a:extLst>
                <a:ext uri="{FF2B5EF4-FFF2-40B4-BE49-F238E27FC236}">
                  <a16:creationId xmlns:a16="http://schemas.microsoft.com/office/drawing/2014/main" id="{CDDB25C1-381B-9586-BDA9-3DA4D8ECC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2398" y="3605564"/>
              <a:ext cx="79380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s-CL"/>
              </a:defPPr>
              <a:lvl1pPr marL="0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0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El Parque</a:t>
              </a:r>
            </a:p>
          </p:txBody>
        </p:sp>
      </p:grpSp>
      <p:sp>
        <p:nvSpPr>
          <p:cNvPr id="86" name="Rectángulo 85">
            <a:extLst>
              <a:ext uri="{FF2B5EF4-FFF2-40B4-BE49-F238E27FC236}">
                <a16:creationId xmlns:a16="http://schemas.microsoft.com/office/drawing/2014/main" id="{F52AF79F-9E06-0788-C31B-8425C7A99D82}"/>
              </a:ext>
            </a:extLst>
          </p:cNvPr>
          <p:cNvSpPr/>
          <p:nvPr/>
        </p:nvSpPr>
        <p:spPr>
          <a:xfrm>
            <a:off x="618448" y="4581332"/>
            <a:ext cx="58958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400" b="1" i="0" u="none" strike="noStrike" kern="1200" cap="none" spc="0" normalizeH="0" baseline="0" noProof="1">
                <a:ln>
                  <a:noFill/>
                </a:ln>
                <a:solidFill>
                  <a:srgbClr val="568C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Capacity Expansion Phase I: </a:t>
            </a:r>
            <a:r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2B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Execution. Procurement of 10 double trains, platform extension, tracks, signalling, and catenary reinforcement.</a:t>
            </a:r>
            <a:endParaRPr kumimoji="0" lang="es-ES_tradnl" sz="1400" b="0" i="0" u="none" strike="noStrike" kern="1200" cap="none" spc="0" normalizeH="0" baseline="0" noProof="1">
              <a:ln>
                <a:noFill/>
              </a:ln>
              <a:solidFill>
                <a:srgbClr val="002B5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400" b="1" i="0" u="none" strike="noStrike" kern="1200" cap="none" spc="0" normalizeH="0" baseline="0" noProof="1">
                <a:ln>
                  <a:noFill/>
                </a:ln>
                <a:solidFill>
                  <a:srgbClr val="568C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Capacity Expansion Phase II: </a:t>
            </a:r>
            <a:r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2B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easibility. Electrical Substation, New Workshop, and Depots.</a:t>
            </a:r>
            <a:endParaRPr kumimoji="0" lang="es-ES_tradnl" sz="1400" b="0" i="0" u="none" strike="noStrike" kern="1200" cap="none" spc="0" normalizeH="0" baseline="0" noProof="1">
              <a:ln>
                <a:noFill/>
              </a:ln>
              <a:solidFill>
                <a:srgbClr val="002B5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1400" b="1" i="0" u="none" strike="noStrike" kern="1200" cap="none" spc="0" normalizeH="0" baseline="0" noProof="1">
                <a:ln>
                  <a:noFill/>
                </a:ln>
                <a:solidFill>
                  <a:srgbClr val="568C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Extension to Lota: </a:t>
            </a:r>
            <a:r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2B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new stops (Coronel Sur, Chiflón, Cousiño, Lota) + 1 seasonal stop (Playa Blanca).</a:t>
            </a:r>
            <a:endParaRPr kumimoji="0" lang="es-ES_tradnl" sz="1400" b="0" i="0" u="none" strike="noStrike" kern="1200" cap="none" spc="0" normalizeH="0" baseline="0" noProof="1">
              <a:ln>
                <a:noFill/>
              </a:ln>
              <a:solidFill>
                <a:srgbClr val="002B5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6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546E5-557C-56D8-BD83-7147BDE9B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780F66B-8175-D3F2-7547-19520777A51C}"/>
              </a:ext>
            </a:extLst>
          </p:cNvPr>
          <p:cNvSpPr/>
          <p:nvPr/>
        </p:nvSpPr>
        <p:spPr>
          <a:xfrm>
            <a:off x="0" y="6570989"/>
            <a:ext cx="12192000" cy="287011"/>
          </a:xfrm>
          <a:prstGeom prst="rect">
            <a:avLst/>
          </a:prstGeom>
          <a:solidFill>
            <a:srgbClr val="00285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25" b="0" i="0" u="none" strike="noStrike" kern="0" cap="none" spc="0" normalizeH="0" baseline="0" noProof="1">
              <a:ln>
                <a:noFill/>
              </a:ln>
              <a:solidFill>
                <a:srgbClr val="002B5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9852E19-50BE-66DA-CB10-0F81BC6A368A}"/>
              </a:ext>
            </a:extLst>
          </p:cNvPr>
          <p:cNvSpPr/>
          <p:nvPr/>
        </p:nvSpPr>
        <p:spPr>
          <a:xfrm>
            <a:off x="8740009" y="6573874"/>
            <a:ext cx="3221697" cy="2540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1" b="0" i="0" u="none" strike="noStrike" kern="1200" cap="none" spc="51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Calibri" panose="020F0502020204030204" pitchFamily="34" charset="0"/>
              </a:rPr>
              <a:t>Empresa de los Ferrocarriles del Estado 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189381D1-67D9-AC94-FFAC-B24C38FAC294}"/>
              </a:ext>
            </a:extLst>
          </p:cNvPr>
          <p:cNvSpPr txBox="1">
            <a:spLocks/>
          </p:cNvSpPr>
          <p:nvPr/>
        </p:nvSpPr>
        <p:spPr>
          <a:xfrm>
            <a:off x="642116" y="241725"/>
            <a:ext cx="8316686" cy="3693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" marR="0" lvl="0" indent="0" algn="l" defTabSz="455613" rtl="0" eaLnBrk="1" fontAlgn="auto" latinLnBrk="0" hangingPunct="1">
              <a:lnSpc>
                <a:spcPct val="90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1">
                <a:ln>
                  <a:noFill/>
                </a:ln>
                <a:solidFill>
                  <a:srgbClr val="002B5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RAIL-PORT </a:t>
            </a:r>
            <a:r>
              <a:rPr kumimoji="0" lang="es-ES_tradnl" sz="2400" b="1" i="0" u="none" strike="noStrike" kern="1200" cap="none" spc="0" normalizeH="0" baseline="0" noProof="1">
                <a:ln>
                  <a:noFill/>
                </a:ln>
                <a:solidFill>
                  <a:srgbClr val="568C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LOGISTICS PLATFORM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68330D0-63AF-4F54-F252-D4F36C48F4EA}"/>
              </a:ext>
            </a:extLst>
          </p:cNvPr>
          <p:cNvSpPr/>
          <p:nvPr/>
        </p:nvSpPr>
        <p:spPr>
          <a:xfrm>
            <a:off x="742555" y="711673"/>
            <a:ext cx="1406460" cy="4571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125F0A3-041F-BDF6-436A-DE2DDF0FD5E0}"/>
              </a:ext>
            </a:extLst>
          </p:cNvPr>
          <p:cNvSpPr/>
          <p:nvPr/>
        </p:nvSpPr>
        <p:spPr>
          <a:xfrm>
            <a:off x="10703169" y="0"/>
            <a:ext cx="1488831" cy="886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9E8121A8-0E91-6FE3-706B-24C004F8F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30654" y="69271"/>
            <a:ext cx="1265733" cy="81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ángulo 62">
            <a:extLst>
              <a:ext uri="{FF2B5EF4-FFF2-40B4-BE49-F238E27FC236}">
                <a16:creationId xmlns:a16="http://schemas.microsoft.com/office/drawing/2014/main" id="{B81372B2-FB40-E122-D76C-609C11E8282B}"/>
              </a:ext>
            </a:extLst>
          </p:cNvPr>
          <p:cNvSpPr/>
          <p:nvPr/>
        </p:nvSpPr>
        <p:spPr>
          <a:xfrm>
            <a:off x="1245989" y="3562751"/>
            <a:ext cx="4388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2B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Track of the Freight Corridor for 1,250-meter Trains, with an Operational Speed of 60 km/h</a:t>
            </a:r>
            <a:endParaRPr kumimoji="0" lang="es-ES_tradnl" sz="1200" b="0" i="0" u="none" strike="noStrike" kern="1200" cap="none" spc="0" normalizeH="0" baseline="0" noProof="1">
              <a:ln>
                <a:noFill/>
              </a:ln>
              <a:solidFill>
                <a:srgbClr val="002B5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5606D4D-B34D-5DFF-41F0-FA678714D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8798" y="1106906"/>
            <a:ext cx="7333994" cy="1648152"/>
          </a:xfrm>
          <a:prstGeom prst="rect">
            <a:avLst/>
          </a:prstGeom>
        </p:spPr>
      </p:pic>
      <p:sp>
        <p:nvSpPr>
          <p:cNvPr id="7" name="object 28">
            <a:extLst>
              <a:ext uri="{FF2B5EF4-FFF2-40B4-BE49-F238E27FC236}">
                <a16:creationId xmlns:a16="http://schemas.microsoft.com/office/drawing/2014/main" id="{28054FE9-0E29-761F-AB93-9678AAAD52D2}"/>
              </a:ext>
            </a:extLst>
          </p:cNvPr>
          <p:cNvSpPr txBox="1"/>
          <p:nvPr/>
        </p:nvSpPr>
        <p:spPr>
          <a:xfrm>
            <a:off x="428840" y="947653"/>
            <a:ext cx="4047366" cy="288541"/>
          </a:xfrm>
          <a:prstGeom prst="rect">
            <a:avLst/>
          </a:prstGeom>
          <a:solidFill>
            <a:srgbClr val="568CFF"/>
          </a:solidFill>
        </p:spPr>
        <p:txBody>
          <a:bodyPr vert="horz" wrap="square" lIns="0" tIns="1143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-3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PROJECTS</a:t>
            </a:r>
            <a:endParaRPr kumimoji="0" lang="es-ES_tradnl" sz="1800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8" name="Tabla 10">
            <a:extLst>
              <a:ext uri="{FF2B5EF4-FFF2-40B4-BE49-F238E27FC236}">
                <a16:creationId xmlns:a16="http://schemas.microsoft.com/office/drawing/2014/main" id="{FE2166C1-8938-E151-049C-E5D4036B8829}"/>
              </a:ext>
            </a:extLst>
          </p:cNvPr>
          <p:cNvGraphicFramePr>
            <a:graphicFrameLocks noGrp="1"/>
          </p:cNvGraphicFramePr>
          <p:nvPr/>
        </p:nvGraphicFramePr>
        <p:xfrm>
          <a:off x="428840" y="1331460"/>
          <a:ext cx="4047366" cy="14235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69960">
                  <a:extLst>
                    <a:ext uri="{9D8B030D-6E8A-4147-A177-3AD203B41FA5}">
                      <a16:colId xmlns:a16="http://schemas.microsoft.com/office/drawing/2014/main" val="3611937584"/>
                    </a:ext>
                  </a:extLst>
                </a:gridCol>
                <a:gridCol w="1377406">
                  <a:extLst>
                    <a:ext uri="{9D8B030D-6E8A-4147-A177-3AD203B41FA5}">
                      <a16:colId xmlns:a16="http://schemas.microsoft.com/office/drawing/2014/main" val="4266537286"/>
                    </a:ext>
                  </a:extLst>
                </a:gridCol>
              </a:tblGrid>
              <a:tr h="410761">
                <a:tc>
                  <a:txBody>
                    <a:bodyPr/>
                    <a:lstStyle/>
                    <a:p>
                      <a:r>
                        <a:rPr lang="es-ES_tradnl" sz="1200" noProof="1"/>
                        <a:t>Long-Term Project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_tradnl" sz="1200" noProof="1"/>
                        <a:t>Current Phase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2532384"/>
                  </a:ext>
                </a:extLst>
              </a:tr>
              <a:tr h="506418">
                <a:tc>
                  <a:txBody>
                    <a:bodyPr/>
                    <a:lstStyle/>
                    <a:p>
                      <a:r>
                        <a:rPr lang="en-US" sz="1200" noProof="1">
                          <a:solidFill>
                            <a:srgbClr val="002B56"/>
                          </a:solidFill>
                        </a:rPr>
                        <a:t>Improvement of the corridor for 1,250-meter double-stack trains</a:t>
                      </a:r>
                      <a:endParaRPr lang="es-ES_tradnl" sz="1200" noProof="1">
                        <a:solidFill>
                          <a:srgbClr val="002B56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noProof="1">
                          <a:solidFill>
                            <a:srgbClr val="002B56"/>
                          </a:solidFill>
                        </a:rPr>
                        <a:t>Feasibility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059671"/>
                  </a:ext>
                </a:extLst>
              </a:tr>
              <a:tr h="506418">
                <a:tc>
                  <a:txBody>
                    <a:bodyPr/>
                    <a:lstStyle/>
                    <a:p>
                      <a:r>
                        <a:rPr lang="es-ES_tradnl" sz="1200" noProof="1">
                          <a:solidFill>
                            <a:srgbClr val="002B56"/>
                          </a:solidFill>
                        </a:rPr>
                        <a:t>Metropolitan Intermodal Transfer Center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200" noProof="1">
                          <a:solidFill>
                            <a:srgbClr val="002B56"/>
                          </a:solidFill>
                        </a:rPr>
                        <a:t>Feasibility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294534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56F3E37F-AB92-BBA6-0AC2-5406A5733B6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4472C4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53174" y="3633362"/>
            <a:ext cx="305949" cy="305949"/>
          </a:xfrm>
          <a:prstGeom prst="rect">
            <a:avLst/>
          </a:prstGeom>
        </p:spPr>
      </p:pic>
      <p:pic>
        <p:nvPicPr>
          <p:cNvPr id="12" name="Imagen 11" descr="barrera">
            <a:extLst>
              <a:ext uri="{FF2B5EF4-FFF2-40B4-BE49-F238E27FC236}">
                <a16:creationId xmlns:a16="http://schemas.microsoft.com/office/drawing/2014/main" id="{FA80EE3F-609F-706B-4547-8B49175813B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4472C4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04946" y="5047989"/>
            <a:ext cx="324699" cy="32469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D8CACE2-D179-509D-A8C3-61576B6212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8" y="4117233"/>
            <a:ext cx="305950" cy="3059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3FE0F7B-FD35-39FB-CFEE-98C80E00F23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4472C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32175" y="4592684"/>
            <a:ext cx="288542" cy="288542"/>
          </a:xfrm>
          <a:prstGeom prst="rect">
            <a:avLst/>
          </a:prstGeom>
        </p:spPr>
      </p:pic>
      <p:sp>
        <p:nvSpPr>
          <p:cNvPr id="19" name="object 28">
            <a:extLst>
              <a:ext uri="{FF2B5EF4-FFF2-40B4-BE49-F238E27FC236}">
                <a16:creationId xmlns:a16="http://schemas.microsoft.com/office/drawing/2014/main" id="{C11DA0D2-59BB-E263-7FB5-D2BC2FDC9DDD}"/>
              </a:ext>
            </a:extLst>
          </p:cNvPr>
          <p:cNvSpPr txBox="1"/>
          <p:nvPr/>
        </p:nvSpPr>
        <p:spPr>
          <a:xfrm>
            <a:off x="469259" y="5727117"/>
            <a:ext cx="2076546" cy="303929"/>
          </a:xfrm>
          <a:prstGeom prst="rect">
            <a:avLst/>
          </a:prstGeom>
          <a:solidFill>
            <a:srgbClr val="002B56"/>
          </a:solidFill>
        </p:spPr>
        <p:txBody>
          <a:bodyPr vert="horz" wrap="square" lIns="0" tIns="11430" rIns="0" bIns="0" rtlCol="0">
            <a:spAutoFit/>
          </a:bodyPr>
          <a:lstStyle>
            <a:defPPr>
              <a:defRPr lang="es-CL"/>
            </a:defPPr>
            <a:lvl1pPr marL="12700" marR="0" lvl="0" indent="0" fontAlgn="auto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-30" normalizeH="0" baseline="0">
                <a:ln>
                  <a:noFill/>
                </a:ln>
                <a:solidFill>
                  <a:srgbClr val="568BFF"/>
                </a:solidFill>
                <a:effectLst/>
                <a:uLnTx/>
                <a:uFillTx/>
                <a:latin typeface="Calibri"/>
                <a:cs typeface="Calibri"/>
              </a:defRPr>
            </a:lvl1pPr>
          </a:lstStyle>
          <a:p>
            <a:pPr marL="12700" marR="0" lvl="0" indent="0" algn="ctr" defTabSz="914377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900" b="1" i="0" u="none" strike="noStrike" kern="0" cap="none" spc="-3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NEXT STEPS</a:t>
            </a:r>
          </a:p>
        </p:txBody>
      </p:sp>
      <p:sp>
        <p:nvSpPr>
          <p:cNvPr id="20" name="object 28">
            <a:extLst>
              <a:ext uri="{FF2B5EF4-FFF2-40B4-BE49-F238E27FC236}">
                <a16:creationId xmlns:a16="http://schemas.microsoft.com/office/drawing/2014/main" id="{C3D3F666-ABC9-E373-BE08-0736290CA3C0}"/>
              </a:ext>
            </a:extLst>
          </p:cNvPr>
          <p:cNvSpPr txBox="1"/>
          <p:nvPr/>
        </p:nvSpPr>
        <p:spPr>
          <a:xfrm>
            <a:off x="896577" y="3088054"/>
            <a:ext cx="4733820" cy="288541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143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-3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ALAMEDA–SAN ANTONIO FREIGHT CORRIDOR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71030D8-254F-78A0-168F-D949D1D86814}"/>
              </a:ext>
            </a:extLst>
          </p:cNvPr>
          <p:cNvSpPr/>
          <p:nvPr/>
        </p:nvSpPr>
        <p:spPr bwMode="auto">
          <a:xfrm>
            <a:off x="1145910" y="3613738"/>
            <a:ext cx="45719" cy="34624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DEA14FB-DC22-8268-0356-30D55D2C761F}"/>
              </a:ext>
            </a:extLst>
          </p:cNvPr>
          <p:cNvSpPr/>
          <p:nvPr/>
        </p:nvSpPr>
        <p:spPr>
          <a:xfrm>
            <a:off x="1245989" y="4114028"/>
            <a:ext cx="4388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2B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Construction of 4 Tunnels for Double Track and Double-Stack Trains (7,640 m)</a:t>
            </a:r>
            <a:endParaRPr kumimoji="0" lang="es-ES_tradnl" sz="1200" b="0" i="0" u="none" strike="noStrike" kern="1200" cap="none" spc="0" normalizeH="0" baseline="0" noProof="1">
              <a:ln>
                <a:noFill/>
              </a:ln>
              <a:solidFill>
                <a:srgbClr val="002B5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5116BA0-68F5-2940-BFBC-530A2E6B823C}"/>
              </a:ext>
            </a:extLst>
          </p:cNvPr>
          <p:cNvSpPr/>
          <p:nvPr/>
        </p:nvSpPr>
        <p:spPr>
          <a:xfrm>
            <a:off x="1245989" y="4616359"/>
            <a:ext cx="43883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2B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Construction of 30 km of new tracks</a:t>
            </a:r>
            <a:r>
              <a:rPr kumimoji="0" lang="es-ES_tradnl" sz="1200" b="0" i="0" u="none" strike="noStrike" kern="1200" cap="none" spc="0" normalizeH="0" baseline="0" noProof="1">
                <a:ln>
                  <a:noFill/>
                </a:ln>
                <a:solidFill>
                  <a:srgbClr val="002B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793259F-24E2-0C46-EC3B-FCD576189486}"/>
              </a:ext>
            </a:extLst>
          </p:cNvPr>
          <p:cNvSpPr/>
          <p:nvPr/>
        </p:nvSpPr>
        <p:spPr bwMode="auto">
          <a:xfrm>
            <a:off x="1145910" y="4086997"/>
            <a:ext cx="45719" cy="34624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7AF332E-20F8-FE4F-42E2-CE78106128E3}"/>
              </a:ext>
            </a:extLst>
          </p:cNvPr>
          <p:cNvSpPr/>
          <p:nvPr/>
        </p:nvSpPr>
        <p:spPr bwMode="auto">
          <a:xfrm>
            <a:off x="1145910" y="4547109"/>
            <a:ext cx="45719" cy="34624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91EC584-F654-6B74-FA63-C1FC5EAA3D21}"/>
              </a:ext>
            </a:extLst>
          </p:cNvPr>
          <p:cNvSpPr/>
          <p:nvPr/>
        </p:nvSpPr>
        <p:spPr bwMode="auto">
          <a:xfrm>
            <a:off x="1145910" y="4995572"/>
            <a:ext cx="45719" cy="34624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CC361CA-28D8-CD58-34C9-710F212AEA37}"/>
              </a:ext>
            </a:extLst>
          </p:cNvPr>
          <p:cNvSpPr/>
          <p:nvPr/>
        </p:nvSpPr>
        <p:spPr>
          <a:xfrm>
            <a:off x="1245989" y="5047350"/>
            <a:ext cx="43883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2B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Upgrading 18 Level Crossings to Grade-Separated Intersections</a:t>
            </a:r>
            <a:r>
              <a:rPr kumimoji="0" lang="es-ES_tradnl" sz="1200" b="0" i="0" u="none" strike="noStrike" kern="1200" cap="none" spc="0" normalizeH="0" baseline="0" noProof="1">
                <a:ln>
                  <a:noFill/>
                </a:ln>
                <a:solidFill>
                  <a:srgbClr val="002B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0D5D23B1-BB94-ADD0-AE5E-52784F165F60}"/>
              </a:ext>
            </a:extLst>
          </p:cNvPr>
          <p:cNvSpPr/>
          <p:nvPr/>
        </p:nvSpPr>
        <p:spPr>
          <a:xfrm>
            <a:off x="469259" y="2978971"/>
            <a:ext cx="506705" cy="5067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5E9199A-0715-36AF-70AF-443B3D15EB60}"/>
              </a:ext>
            </a:extLst>
          </p:cNvPr>
          <p:cNvSpPr/>
          <p:nvPr/>
        </p:nvSpPr>
        <p:spPr>
          <a:xfrm>
            <a:off x="6907094" y="3654191"/>
            <a:ext cx="43883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1">
                <a:ln>
                  <a:noFill/>
                </a:ln>
                <a:solidFill>
                  <a:srgbClr val="002B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Administrative and Operational Buildings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8959CA14-8E3A-8E63-4626-34C4E5F20F7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4472C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293280" y="4592684"/>
            <a:ext cx="288542" cy="288542"/>
          </a:xfrm>
          <a:prstGeom prst="rect">
            <a:avLst/>
          </a:prstGeom>
        </p:spPr>
      </p:pic>
      <p:sp>
        <p:nvSpPr>
          <p:cNvPr id="37" name="object 28">
            <a:extLst>
              <a:ext uri="{FF2B5EF4-FFF2-40B4-BE49-F238E27FC236}">
                <a16:creationId xmlns:a16="http://schemas.microsoft.com/office/drawing/2014/main" id="{F8DA23D3-D62D-6E54-875A-CC54C17950E3}"/>
              </a:ext>
            </a:extLst>
          </p:cNvPr>
          <p:cNvSpPr txBox="1"/>
          <p:nvPr/>
        </p:nvSpPr>
        <p:spPr>
          <a:xfrm>
            <a:off x="6557681" y="3088054"/>
            <a:ext cx="3637879" cy="288541"/>
          </a:xfrm>
          <a:prstGeom prst="rect">
            <a:avLst/>
          </a:prstGeom>
          <a:solidFill>
            <a:srgbClr val="568CFF"/>
          </a:solidFill>
        </p:spPr>
        <p:txBody>
          <a:bodyPr vert="horz" wrap="square" lIns="0" tIns="1143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-3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INTERMODAL TRANSFER CENTER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7A882D1F-B8F9-15D3-1A61-EBD8DDDBD890}"/>
              </a:ext>
            </a:extLst>
          </p:cNvPr>
          <p:cNvSpPr/>
          <p:nvPr/>
        </p:nvSpPr>
        <p:spPr bwMode="auto">
          <a:xfrm>
            <a:off x="6807015" y="3613738"/>
            <a:ext cx="45719" cy="34624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4ABE7E12-2B1D-FC14-567B-AA5E003953F1}"/>
              </a:ext>
            </a:extLst>
          </p:cNvPr>
          <p:cNvSpPr/>
          <p:nvPr/>
        </p:nvSpPr>
        <p:spPr>
          <a:xfrm>
            <a:off x="6907094" y="4114028"/>
            <a:ext cx="43883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rgbClr val="002B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Automated Equipment for Operations</a:t>
            </a:r>
            <a:endParaRPr kumimoji="0" lang="es-ES_tradnl" sz="1200" b="0" i="0" u="none" strike="noStrike" kern="1200" cap="none" spc="0" normalizeH="0" baseline="0" noProof="1">
              <a:ln>
                <a:noFill/>
              </a:ln>
              <a:solidFill>
                <a:srgbClr val="002B5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E0BFEF20-8EEF-F3BD-BBF7-E5B8079725B7}"/>
              </a:ext>
            </a:extLst>
          </p:cNvPr>
          <p:cNvSpPr/>
          <p:nvPr/>
        </p:nvSpPr>
        <p:spPr>
          <a:xfrm>
            <a:off x="6907094" y="4616359"/>
            <a:ext cx="43883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1">
                <a:ln>
                  <a:noFill/>
                </a:ln>
                <a:solidFill>
                  <a:srgbClr val="002B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Six-Track Railway Grid.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CA2C9406-AE15-414C-2725-6245B208E6D9}"/>
              </a:ext>
            </a:extLst>
          </p:cNvPr>
          <p:cNvSpPr/>
          <p:nvPr/>
        </p:nvSpPr>
        <p:spPr bwMode="auto">
          <a:xfrm>
            <a:off x="6807015" y="4086997"/>
            <a:ext cx="45719" cy="34624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2B9B406-308F-737F-8DA0-F01B030B349C}"/>
              </a:ext>
            </a:extLst>
          </p:cNvPr>
          <p:cNvSpPr/>
          <p:nvPr/>
        </p:nvSpPr>
        <p:spPr bwMode="auto">
          <a:xfrm>
            <a:off x="6807015" y="4547109"/>
            <a:ext cx="45719" cy="34624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2C34293C-D6D9-3AAC-1A40-3571C6CD4F65}"/>
              </a:ext>
            </a:extLst>
          </p:cNvPr>
          <p:cNvSpPr/>
          <p:nvPr/>
        </p:nvSpPr>
        <p:spPr>
          <a:xfrm>
            <a:off x="6130364" y="2978971"/>
            <a:ext cx="506705" cy="506705"/>
          </a:xfrm>
          <a:prstGeom prst="ellipse">
            <a:avLst/>
          </a:prstGeom>
          <a:solidFill>
            <a:srgbClr val="568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4" name="Picture 13" descr="Conjunto de cuatro tipos de edificios Ilustración con árboles - arte vectorial de Arquitectura exterior libre de derechos">
            <a:extLst>
              <a:ext uri="{FF2B5EF4-FFF2-40B4-BE49-F238E27FC236}">
                <a16:creationId xmlns:a16="http://schemas.microsoft.com/office/drawing/2014/main" id="{5DC5E439-F2C7-5A54-B6CF-7B9524279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054" b="98652" l="4883" r="43555">
                        <a14:foregroundMark x1="5078" y1="86152" x2="5078" y2="86152"/>
                        <a14:foregroundMark x1="28516" y1="69608" x2="28516" y2="69608"/>
                        <a14:foregroundMark x1="27344" y1="68750" x2="27344" y2="68750"/>
                        <a14:foregroundMark x1="31836" y1="68627" x2="31836" y2="68627"/>
                        <a14:foregroundMark x1="27539" y1="68382" x2="27539" y2="68382"/>
                        <a14:foregroundMark x1="25977" y1="68627" x2="31543" y2="66299"/>
                        <a14:foregroundMark x1="14258" y1="96936" x2="14258" y2="96936"/>
                        <a14:foregroundMark x1="11523" y1="98652" x2="11523" y2="98652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0" t="62311" r="51716"/>
          <a:stretch/>
        </p:blipFill>
        <p:spPr bwMode="auto">
          <a:xfrm>
            <a:off x="6153278" y="3592598"/>
            <a:ext cx="576573" cy="36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RMG / ARMG intermodal cranes - Kuenz">
            <a:extLst>
              <a:ext uri="{FF2B5EF4-FFF2-40B4-BE49-F238E27FC236}">
                <a16:creationId xmlns:a16="http://schemas.microsoft.com/office/drawing/2014/main" id="{F8CDEB1B-6242-BF96-FDFC-EB26FF958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362" b="89571" l="3871" r="93226">
                        <a14:foregroundMark x1="93226" y1="36196" x2="93226" y2="36196"/>
                        <a14:foregroundMark x1="22903" y1="7362" x2="22903" y2="7362"/>
                        <a14:foregroundMark x1="8065" y1="17791" x2="8065" y2="17791"/>
                        <a14:foregroundMark x1="59032" y1="87117" x2="59032" y2="87117"/>
                        <a14:foregroundMark x1="61935" y1="87730" x2="61935" y2="87730"/>
                        <a14:foregroundMark x1="3871" y1="14110" x2="3871" y2="14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64" y="4159561"/>
            <a:ext cx="622291" cy="32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626B14D7-CFE2-043F-8939-5AE3FB2C0D87}"/>
              </a:ext>
            </a:extLst>
          </p:cNvPr>
          <p:cNvSpPr/>
          <p:nvPr/>
        </p:nvSpPr>
        <p:spPr>
          <a:xfrm>
            <a:off x="418459" y="6156620"/>
            <a:ext cx="11627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rgbClr val="002B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Feasibility Engineering Studies and Advisory Services for the Expansion of the Freight Corridor for 1,250-Meter Trains</a:t>
            </a:r>
            <a:endParaRPr kumimoji="0" lang="es-ES_tradnl" sz="1400" b="0" i="0" u="none" strike="noStrike" kern="1200" cap="none" spc="0" normalizeH="0" baseline="0" noProof="1">
              <a:ln>
                <a:noFill/>
              </a:ln>
              <a:solidFill>
                <a:srgbClr val="002B5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48" name="Tabla 47">
            <a:extLst>
              <a:ext uri="{FF2B5EF4-FFF2-40B4-BE49-F238E27FC236}">
                <a16:creationId xmlns:a16="http://schemas.microsoft.com/office/drawing/2014/main" id="{0654B7C7-A163-75A4-1A60-45BAEB1F9D9E}"/>
              </a:ext>
            </a:extLst>
          </p:cNvPr>
          <p:cNvGraphicFramePr>
            <a:graphicFrameLocks noGrp="1"/>
          </p:cNvGraphicFramePr>
          <p:nvPr/>
        </p:nvGraphicFramePr>
        <p:xfrm>
          <a:off x="8740009" y="5351510"/>
          <a:ext cx="3356378" cy="690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842">
                  <a:extLst>
                    <a:ext uri="{9D8B030D-6E8A-4147-A177-3AD203B41FA5}">
                      <a16:colId xmlns:a16="http://schemas.microsoft.com/office/drawing/2014/main" val="1884307146"/>
                    </a:ext>
                  </a:extLst>
                </a:gridCol>
                <a:gridCol w="1416536">
                  <a:extLst>
                    <a:ext uri="{9D8B030D-6E8A-4147-A177-3AD203B41FA5}">
                      <a16:colId xmlns:a16="http://schemas.microsoft.com/office/drawing/2014/main" val="2382095904"/>
                    </a:ext>
                  </a:extLst>
                </a:gridCol>
              </a:tblGrid>
              <a:tr h="345273">
                <a:tc>
                  <a:txBody>
                    <a:bodyPr/>
                    <a:lstStyle/>
                    <a:p>
                      <a:pPr algn="ctr"/>
                      <a:r>
                        <a:rPr lang="es-ES_tradnl" sz="1100" b="1" i="0" kern="1200" noProof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Phase  Investment Amount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100" b="1" i="1" u="none" strike="noStrike" kern="1200" baseline="0" noProof="1">
                          <a:solidFill>
                            <a:srgbClr val="002B56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UF 777.437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61123"/>
                  </a:ext>
                </a:extLst>
              </a:tr>
              <a:tr h="345273">
                <a:tc>
                  <a:txBody>
                    <a:bodyPr/>
                    <a:lstStyle/>
                    <a:p>
                      <a:pPr algn="ctr"/>
                      <a:r>
                        <a:rPr lang="es-ES_tradnl" sz="1100" b="1" i="0" kern="1200" noProof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Project  Investment Amount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8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100" b="1" i="1" u="none" strike="noStrike" kern="1200" baseline="0" noProof="1">
                          <a:solidFill>
                            <a:srgbClr val="002B56"/>
                          </a:solidFill>
                          <a:effectLst/>
                          <a:uFill>
                            <a:solidFill>
                              <a:schemeClr val="bg1"/>
                            </a:solidFill>
                          </a:u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UF  51.800.000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010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6558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Microsoft Office PowerPoint</Application>
  <PresentationFormat>Panorámica</PresentationFormat>
  <Paragraphs>215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Symbol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Humberto Solorza Estévez</dc:creator>
  <cp:lastModifiedBy>José Humberto Solorza Estévez</cp:lastModifiedBy>
  <cp:revision>1</cp:revision>
  <dcterms:created xsi:type="dcterms:W3CDTF">2026-04-11T15:41:18Z</dcterms:created>
  <dcterms:modified xsi:type="dcterms:W3CDTF">2026-04-11T15:41:37Z</dcterms:modified>
</cp:coreProperties>
</file>